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06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38248_ca_object_representations_media_133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48791_ca_object_representations_media_132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20688_ca_object_representations_media_1308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88452_ca_object_representations_media_1307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71286_ca_object_representations_media_1237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66120_ca_object_representations_media_1441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8962_ca_object_representations_media_1440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95243_ca_object_representations_media_1439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19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istie Morreale : 12e suppléante à la Région (ARC-C AFF ELE 062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15440025" cy="4572000"/>
          <a:chOff x="0" y="228600"/>
          <a:chExt cx="15440025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14982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istie Morreale : ensemble, portons l'avenir ! : 4e à la Région (ARC-C AFF ELE 062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11049000" cy="4572000"/>
          <a:chOff x="0" y="228600"/>
          <a:chExt cx="11049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10591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istie Morreale : 2e suppléante Sénat  (ARC-C AFF ELE 060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764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istie Morreale : 2e suppléante Sénat (ARC-C AFF ELE 0596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istie Morreale : 5e Région  (ARC-C AFF ELE 0537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, moteur de l'économie : pourquoi pas moi ? (ARC-C AFF DIV 035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uvernement MR - NVA : suédois ou ikéomikaze ? (ARC-C AFF DIV 0356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rden Party (ARC-C AFF DIV 035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2024-05-19T07:39:03Z</dcterms:created>
  <dcterms:modified xsi:type="dcterms:W3CDTF">2024-05-19T07:39:03Z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