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453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scrits du coup d'état en Belgique (1168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2024-05-18T10:45:08Z</dcterms:created>
  <dcterms:modified xsi:type="dcterms:W3CDTF">2024-05-18T10:45:08Z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