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presProps" Target="presProps.xml"/>
  <Relationship Id="rId229" Type="http://schemas.openxmlformats.org/officeDocument/2006/relationships/viewProps" Target="viewProps.xml"/>
  <Relationship Id="rId2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64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vieillesse (annexe au rapport III). Monographies nationales (réponses au questionnaire de l'AISS) : VIIIe assemblée générale : Londres, mai 1958 (2600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4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antre des pensionnés (94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3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nfaronne (94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2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dans la littérature contemporaine : conférence à la Maison du Peuple de Bruxelles le 10 janvier 1959 (961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10:09:1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1er juin 1958 : renouvellement intégral de la Chambre et du Sénat (987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4:09:5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disent les faits (1013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21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allurgie (1022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3:09:0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a : a Reference Annual 1959 (112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4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olitique culturelle à la lumière du programme de la Ligue des Communistes de Yougoslavie (1166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2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isme du Parti communiste de Yougoslavie (126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9:01:1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de la Ligue des communistes et l'intensification de la lutte idéologique (126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9:01:5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nationale macédonienne (143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2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opérative (145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9:02:1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cherches de folklore wallon : l'époque des pré-folkloristes (147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9:02:3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gédie des juifs en URSS (147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1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. Tome 4 (1898 - avril 1901) (1475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4:02:2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premier : le développement de la production capitaliste. 1 (150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3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premier : le développement de la production capitaliste. 2 (15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49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Andin (154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4:03:1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swiecim malarstworzezba grafika (154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9:03:4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tican contre l'Europe (154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9:03:2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des 4 et 5 juillet 1959 : rapports (156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2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ctives et documentation : revue mensuelle du PSB (157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2 at 2:03:58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statuts de la Fédération liégeoise (1575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2:04:1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bureau au Congrès des 12, 13 et 14 décembre 1958 (1577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0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années 1957-1958 (158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3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public du Congo belge (1588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1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ogramme de la Ligue des Communistes de Yougoslavie (166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0:04:2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ôle des organisations sous-politiques dans le système de la démocratie socialiste (166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2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linquance juvénile en Belgique de 1939 à 1957 (168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0:05:0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es sciences sociales (170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2:05:2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es sciences sociales (170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2:05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(1728-1778) (171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38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tamorphoses économiques et sociales du droit privé d'aujourd'hui : appofondissement d'un droit renouvelé (173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4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tamorphoses économiques et sociales du droit privé d'aujourd'hui : l'universalisme renouvelé des disciplines juridiques (173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biographique = Biographisch Handboek (173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2:05:12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dérurgie (174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du capital dans les pays sous-développés et l'assistance financière étrangère (174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2:06:3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OTAN (175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statistiques contre l'économie Yougoslave (176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01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ption démographique de James Steuart (1762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4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xpérience d'enquête électorale (1764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4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(177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9:06:44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x constructeurs de l'auto-route [sic] (1778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0:06:18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n'est pas inévitable (1779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57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39-1945 : we have not forgotten = nous n'avons pas oublié (179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3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ouvriers en Belgique (191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0:09:4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ôpital humanisé (1918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1:09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ontre-révolution à la collaboration ou la trahison des messalistes (193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4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'histoire militaire (195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15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onfluent de deux grandes idées : Jaurès coopératuer (1987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1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, l'esprit et la liberté dans la "théorie de la philosophie naturelle" de Boskovitch (202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général (203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55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stèmes économiques (211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1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des ouvriers spécialisés dans les entreprises (2115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41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ssion de Simon Kimbangu: 1921-1951 (2119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3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ldings dans l'économie belge (2154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8:01:50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ût des soins médicaux (225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4:02:08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prophet unarmed (2830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3:11:2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materialistische opvatting der geschiedenis (2862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4:11:4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e morale humaine (358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1:12:3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(4103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3:01:4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énération syndicale (4118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0:01:30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quotidienne au Congo belge (4118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1:01:3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et les institutions de la république populaire de Pologne (41372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4:01:51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ux-monnayeurs : extraits (4170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3:02:37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du Parti socialiste SFIO : construction et logement (4204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3:03:36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luence des expériences communistes sur les doctrines : semaines d'études (42554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9:04:35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en question (4259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1 2016 at 4:04:39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2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3 (4305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1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8 (4305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3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1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sultats (4565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1:11:51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: son destin et sa vocation (287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10:08:5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f d'entreprise devant le marché commun : allocution de M. Bernheim, président du l'Innovation, à l'assemblée générale des actionnaires, 15 décembre 1959 (314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9:12:3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ce et français d'ailleurs (3171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5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 (3195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2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ructure des rémunérations en Belgique. 1 Les modes de rémunération en vigueur dans le secteur de la fabrication des pâtes, papiers et cartons (319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:01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laration des douze partis (320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3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1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1:01:1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NJ : l'homme mérité : résumé historique : quelques-unes des caractéristiques d'hier et d'aujourd'hui (3229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11:01:4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es évènements de 1830 : discours prononcé du perron de l'Hôtel de ville, le 27 septembre 1959 (323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4:01:2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ût de la main d'oeuvre dans l'industrie européenne (323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2:01:4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igrations internationales 1945-1957 (323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3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rmalisation internationale des statistiques du travail (323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3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et son vivant message ! (324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0 at 2:02:1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scolaire (324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1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uanda-Urundi (3264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ison de Stanleyville Patrice Lumumba réfute le discours du gouverneur de la province orientale prononcé le 3-11-59 sur les incidents de Stanleyville (3265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politique du Congo belge : message royal et déclaration gouvernementale du 13 janvier 1959 (326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luba et Lulua, une ethnie à la recherche d'un nouvel équilibre (326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électoral au Congo belge. La liberté de la presse au Congo belge : XVème journée interuniversitaire d'études juridiques, 8 mars 1958 (326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Tome 4 1898-avril 1901 (3266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Tome 20 : Décembre 1913-Août 1914 (3266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 Tome 23 : Août 1916-Mars 1917 (3266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  Tome 36 : 1900-1923 (326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comparative des recensements de la population active 1910, 1930, 1947 (326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américaines (326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9. ( Tome 2 ) (326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anie, pays des fêtes de novembre ( géographie - économie - histoire - civilisation - armée ) (327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arbonnière belge (327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économique du Hainaut au cours de l'année 1958 (327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'un nouvel équilibre économique : discours d'ouverture de la session ordinaire du conseil Provincial d'octobre 1959 (3271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que économique de la région liégeoise (327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ho du monde : panorama économique, historique, culturel de tous les pays hors de l'Europe. Vol. 1 Afrique (32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.R.S.S. aujourd'hui et demain : guide illustré (327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iffres de base du développement de l'économie nationale de l'U.R.S.S. pour 1959-1965 : rapport au XXIème congrès extraordinaire du Parti Communiste de l'Union Soviétique, 27 janvier 1959 (3273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 de la Communauté pour le 8ème exercice : (1er juillet 1959-30 juin 1960) : complément au 7ème rapport général sur l'activité de la communauté (3274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éme rapport général sur l'activité de la Communauté (327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pécial de la Haute Autorité à l'Assemblée Parlementaire Européenne concernant la question Charbonnière (31 janvier au 15 ami 1959) (3274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apport général sur l'activité de la Communauté ( 18 septembre 1958-20 mars 1959 ) (327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seil de l'Europe : petit Manuel du Conseil de l'Europe (3274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lle de Huy au Moyen-Age des origines à la fin du 14ème siècle (327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bon vieux temps du cléricalisme : 1884-1894 (327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n devenir : histoire, évolution, prospective (327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Belle époque" vue et jugée par les contemporains (327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1, Des physiocrates à J. Stuart Mill (327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2, De l'école historique à John Maynard Keynes (327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 à l'histoire du mouvement wallon : 1849-1945 (3279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s et luttes sociales dans le Hainaut : 1860-1869 (327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internationaux des problèmes d'économie régionale... = International aspects... premier congrès international (328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éritable "intéressement" des travailleurs à la vie de l'entreprise (3280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nationalisées (328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santé : discours prononcé par Edmond Leburton [,,,] au congrès du P.S.B. le 19 septembre 1959 (328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militant (328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s jeux et programmation linéaire (3284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on Soviétique a-t-elle besoin de la guerre ? (409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0:11:5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iqué sur la visite du Président Tito en Indonésie (71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3:05:2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2024-04-28T23:54:07Z</dcterms:created>
  <dcterms:modified xsi:type="dcterms:W3CDTF">2024-04-28T23:54:07Z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