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presProps" Target="presProps.xml"/>
  <Relationship Id="rId41" Type="http://schemas.openxmlformats.org/officeDocument/2006/relationships/viewProps" Target="viewProps.xml"/>
  <Relationship Id="rId4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6837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land Brulmans (26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5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2024-05-14T06:18:02Z</dcterms:created>
  <dcterms:modified xsi:type="dcterms:W3CDTF">2024-05-14T06:18:02Z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