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5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ncipes de Rochedale devant l'Alliance coopérative internationale (2018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3:11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2024-06-26T13:46:56Z</dcterms:created>
  <dcterms:modified xsi:type="dcterms:W3CDTF">2024-06-26T13:46:56Z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