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09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78866_ca_object_representations_media_729_large1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44434_ca_object_representations_media_1095_large2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34579_ca_object_representations_media_1144_large3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i wallon (396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9:09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0 ans du "Grand Liège", 60 ans de vie liégeoise : album-souvenir de l'exposition organisée à l'occasion du 60e anniversaire de l'association "Le Grand Liège" du 31 janvier au 1er mars 1997 (1211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3:12:1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rural de Wallonie : la maison paysanne (2291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2:02:1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civil public de Wallonie (229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2:02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Terrorisme et délinquance : Robert Collignon : 12/03/1987 (2876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3 at 1:1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Collignon : Le Projet pour la Wallonie  (ARC-C AFF ELE 0312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rlement wallon - 13 juin '99 : ensemble de toutes nos forces  (ARC-C AFF ELE 0385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Collignon : Chambre (ARC-C AFF ELE 0435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toyen Hubin, merci !  (BIB 178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2024-05-04T03:28:30Z</dcterms:created>
  <dcterms:modified xsi:type="dcterms:W3CDTF">2024-05-04T03:28:30Z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