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397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économique et le sens de la vie : petit traité d'alter-économie (2055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0:11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2024-05-03T08:05:12Z</dcterms:created>
  <dcterms:modified xsi:type="dcterms:W3CDTF">2024-05-03T08:05:12Z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