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4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: de l'anecdote à l'institution (2916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:12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2024-06-26T07:48:43Z</dcterms:created>
  <dcterms:modified xsi:type="dcterms:W3CDTF">2024-06-26T07:48:43Z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