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458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s classes laborieuses en Angleterre. Tome 1 (327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s classes laborieuses en Angleterre. Tome 2 (3272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2024-06-29T02:52:32Z</dcterms:created>
  <dcterms:modified xsi:type="dcterms:W3CDTF">2024-06-29T02:52:32Z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