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0167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ventaire des publications périodiques clandestines (1940 - 1944) de la Province de Liège (BIB 1810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ventaire de la Province de Liège  (1940 - 1944) conserve en Belgique (BIB 181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2024-06-21T20:07:22Z</dcterms:created>
  <dcterms:modified xsi:type="dcterms:W3CDTF">2024-06-21T20:07:22Z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