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0700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: les sept soeurs (1524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2 at 10:03: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2024-06-22T10:55:42Z</dcterms:created>
  <dcterms:modified xsi:type="dcterms:W3CDTF">2024-06-22T10:55:42Z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