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62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isée reclus et l'anarchie (104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4:10: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2024-07-02T18:53:48Z</dcterms:created>
  <dcterms:modified xsi:type="dcterms:W3CDTF">2024-07-02T18:53:48Z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