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54.xml" ContentType="application/vnd.openxmlformats-officedocument.presentationml.slide+xml"/>
  <Override PartName="/ppt/slides/slide455.xml" ContentType="application/vnd.openxmlformats-officedocument.presentationml.slide+xml"/>
  <Override PartName="/ppt/slides/slide456.xml" ContentType="application/vnd.openxmlformats-officedocument.presentationml.slide+xml"/>
  <Override PartName="/ppt/slides/slide457.xml" ContentType="application/vnd.openxmlformats-officedocument.presentationml.slide+xml"/>
  <Override PartName="/ppt/slides/slide458.xml" ContentType="application/vnd.openxmlformats-officedocument.presentationml.slide+xml"/>
  <Override PartName="/ppt/slides/slide459.xml" ContentType="application/vnd.openxmlformats-officedocument.presentationml.slide+xml"/>
  <Override PartName="/ppt/slides/slide460.xml" ContentType="application/vnd.openxmlformats-officedocument.presentationml.slide+xml"/>
  <Override PartName="/ppt/slides/slide461.xml" ContentType="application/vnd.openxmlformats-officedocument.presentationml.slide+xml"/>
  <Override PartName="/ppt/slides/slide462.xml" ContentType="application/vnd.openxmlformats-officedocument.presentationml.slide+xml"/>
  <Override PartName="/ppt/slides/slide463.xml" ContentType="application/vnd.openxmlformats-officedocument.presentationml.slide+xml"/>
  <Override PartName="/ppt/slides/slide464.xml" ContentType="application/vnd.openxmlformats-officedocument.presentationml.slide+xml"/>
  <Override PartName="/ppt/slides/slide465.xml" ContentType="application/vnd.openxmlformats-officedocument.presentationml.slide+xml"/>
  <Override PartName="/ppt/slides/slide466.xml" ContentType="application/vnd.openxmlformats-officedocument.presentationml.slide+xml"/>
  <Override PartName="/ppt/slides/slide467.xml" ContentType="application/vnd.openxmlformats-officedocument.presentationml.slide+xml"/>
  <Override PartName="/ppt/slides/slide468.xml" ContentType="application/vnd.openxmlformats-officedocument.presentationml.slide+xml"/>
  <Override PartName="/ppt/slides/slide469.xml" ContentType="application/vnd.openxmlformats-officedocument.presentationml.slide+xml"/>
  <Override PartName="/ppt/slides/slide470.xml" ContentType="application/vnd.openxmlformats-officedocument.presentationml.slide+xml"/>
  <Override PartName="/ppt/slides/slide471.xml" ContentType="application/vnd.openxmlformats-officedocument.presentationml.slide+xml"/>
  <Override PartName="/ppt/slides/slide472.xml" ContentType="application/vnd.openxmlformats-officedocument.presentationml.slide+xml"/>
  <Override PartName="/ppt/slides/slide473.xml" ContentType="application/vnd.openxmlformats-officedocument.presentationml.slide+xml"/>
  <Override PartName="/ppt/slides/slide474.xml" ContentType="application/vnd.openxmlformats-officedocument.presentationml.slide+xml"/>
  <Override PartName="/ppt/slides/slide475.xml" ContentType="application/vnd.openxmlformats-officedocument.presentationml.slide+xml"/>
  <Override PartName="/ppt/slides/slide476.xml" ContentType="application/vnd.openxmlformats-officedocument.presentationml.slide+xml"/>
  <Override PartName="/ppt/slides/slide477.xml" ContentType="application/vnd.openxmlformats-officedocument.presentationml.slide+xml"/>
  <Override PartName="/ppt/slides/slide478.xml" ContentType="application/vnd.openxmlformats-officedocument.presentationml.slide+xml"/>
  <Override PartName="/ppt/slides/slide479.xml" ContentType="application/vnd.openxmlformats-officedocument.presentationml.slide+xml"/>
  <Override PartName="/ppt/slides/slide480.xml" ContentType="application/vnd.openxmlformats-officedocument.presentationml.slide+xml"/>
  <Override PartName="/ppt/slides/slide481.xml" ContentType="application/vnd.openxmlformats-officedocument.presentationml.slide+xml"/>
  <Override PartName="/ppt/slides/slide482.xml" ContentType="application/vnd.openxmlformats-officedocument.presentationml.slide+xml"/>
  <Override PartName="/ppt/slides/slide483.xml" ContentType="application/vnd.openxmlformats-officedocument.presentationml.slide+xml"/>
  <Override PartName="/ppt/slides/slide484.xml" ContentType="application/vnd.openxmlformats-officedocument.presentationml.slide+xml"/>
  <Override PartName="/ppt/slides/slide485.xml" ContentType="application/vnd.openxmlformats-officedocument.presentationml.slide+xml"/>
  <Override PartName="/ppt/slides/slide486.xml" ContentType="application/vnd.openxmlformats-officedocument.presentationml.slide+xml"/>
  <Override PartName="/ppt/slides/slide487.xml" ContentType="application/vnd.openxmlformats-officedocument.presentationml.slide+xml"/>
  <Override PartName="/ppt/slides/slide488.xml" ContentType="application/vnd.openxmlformats-officedocument.presentationml.slide+xml"/>
  <Override PartName="/ppt/slides/slide489.xml" ContentType="application/vnd.openxmlformats-officedocument.presentationml.slide+xml"/>
  <Override PartName="/ppt/slides/slide490.xml" ContentType="application/vnd.openxmlformats-officedocument.presentationml.slide+xml"/>
  <Override PartName="/ppt/slides/slide491.xml" ContentType="application/vnd.openxmlformats-officedocument.presentationml.slide+xml"/>
  <Override PartName="/ppt/slides/slide492.xml" ContentType="application/vnd.openxmlformats-officedocument.presentationml.slide+xml"/>
  <Override PartName="/ppt/slides/slide49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  <p:sldId id="505" r:id="rId252"/>
    <p:sldId id="506" r:id="rId253"/>
    <p:sldId id="507" r:id="rId254"/>
    <p:sldId id="508" r:id="rId255"/>
    <p:sldId id="509" r:id="rId256"/>
    <p:sldId id="510" r:id="rId257"/>
    <p:sldId id="511" r:id="rId258"/>
    <p:sldId id="512" r:id="rId259"/>
    <p:sldId id="513" r:id="rId260"/>
    <p:sldId id="514" r:id="rId261"/>
    <p:sldId id="515" r:id="rId262"/>
    <p:sldId id="516" r:id="rId263"/>
    <p:sldId id="517" r:id="rId264"/>
    <p:sldId id="518" r:id="rId265"/>
    <p:sldId id="519" r:id="rId266"/>
    <p:sldId id="520" r:id="rId267"/>
    <p:sldId id="521" r:id="rId268"/>
    <p:sldId id="522" r:id="rId269"/>
    <p:sldId id="523" r:id="rId270"/>
    <p:sldId id="524" r:id="rId271"/>
    <p:sldId id="525" r:id="rId272"/>
    <p:sldId id="526" r:id="rId273"/>
    <p:sldId id="527" r:id="rId274"/>
    <p:sldId id="528" r:id="rId275"/>
    <p:sldId id="529" r:id="rId276"/>
    <p:sldId id="530" r:id="rId277"/>
    <p:sldId id="531" r:id="rId278"/>
    <p:sldId id="532" r:id="rId279"/>
    <p:sldId id="533" r:id="rId280"/>
    <p:sldId id="534" r:id="rId281"/>
    <p:sldId id="535" r:id="rId282"/>
    <p:sldId id="536" r:id="rId283"/>
    <p:sldId id="537" r:id="rId284"/>
    <p:sldId id="538" r:id="rId285"/>
    <p:sldId id="539" r:id="rId286"/>
    <p:sldId id="540" r:id="rId287"/>
    <p:sldId id="541" r:id="rId288"/>
    <p:sldId id="542" r:id="rId289"/>
    <p:sldId id="543" r:id="rId290"/>
    <p:sldId id="544" r:id="rId291"/>
    <p:sldId id="545" r:id="rId292"/>
    <p:sldId id="546" r:id="rId293"/>
    <p:sldId id="547" r:id="rId294"/>
    <p:sldId id="548" r:id="rId295"/>
    <p:sldId id="549" r:id="rId296"/>
    <p:sldId id="550" r:id="rId297"/>
    <p:sldId id="551" r:id="rId298"/>
    <p:sldId id="552" r:id="rId299"/>
    <p:sldId id="553" r:id="rId300"/>
    <p:sldId id="554" r:id="rId301"/>
    <p:sldId id="555" r:id="rId302"/>
    <p:sldId id="556" r:id="rId303"/>
    <p:sldId id="557" r:id="rId304"/>
    <p:sldId id="558" r:id="rId305"/>
    <p:sldId id="559" r:id="rId306"/>
    <p:sldId id="560" r:id="rId307"/>
    <p:sldId id="561" r:id="rId308"/>
    <p:sldId id="562" r:id="rId309"/>
    <p:sldId id="563" r:id="rId310"/>
    <p:sldId id="564" r:id="rId311"/>
    <p:sldId id="565" r:id="rId312"/>
    <p:sldId id="566" r:id="rId313"/>
    <p:sldId id="567" r:id="rId314"/>
    <p:sldId id="568" r:id="rId315"/>
    <p:sldId id="569" r:id="rId316"/>
    <p:sldId id="570" r:id="rId317"/>
    <p:sldId id="571" r:id="rId318"/>
    <p:sldId id="572" r:id="rId319"/>
    <p:sldId id="573" r:id="rId320"/>
    <p:sldId id="574" r:id="rId321"/>
    <p:sldId id="575" r:id="rId322"/>
    <p:sldId id="576" r:id="rId323"/>
    <p:sldId id="577" r:id="rId324"/>
    <p:sldId id="578" r:id="rId325"/>
    <p:sldId id="579" r:id="rId326"/>
    <p:sldId id="580" r:id="rId327"/>
    <p:sldId id="581" r:id="rId328"/>
    <p:sldId id="582" r:id="rId329"/>
    <p:sldId id="583" r:id="rId330"/>
    <p:sldId id="584" r:id="rId331"/>
    <p:sldId id="585" r:id="rId332"/>
    <p:sldId id="586" r:id="rId333"/>
    <p:sldId id="587" r:id="rId334"/>
    <p:sldId id="588" r:id="rId335"/>
    <p:sldId id="589" r:id="rId336"/>
    <p:sldId id="590" r:id="rId337"/>
    <p:sldId id="591" r:id="rId338"/>
    <p:sldId id="592" r:id="rId339"/>
    <p:sldId id="593" r:id="rId340"/>
    <p:sldId id="594" r:id="rId341"/>
    <p:sldId id="595" r:id="rId342"/>
    <p:sldId id="596" r:id="rId343"/>
    <p:sldId id="597" r:id="rId344"/>
    <p:sldId id="598" r:id="rId345"/>
    <p:sldId id="599" r:id="rId346"/>
    <p:sldId id="600" r:id="rId347"/>
    <p:sldId id="601" r:id="rId348"/>
    <p:sldId id="602" r:id="rId349"/>
    <p:sldId id="603" r:id="rId350"/>
    <p:sldId id="604" r:id="rId351"/>
    <p:sldId id="605" r:id="rId352"/>
    <p:sldId id="606" r:id="rId353"/>
    <p:sldId id="607" r:id="rId354"/>
    <p:sldId id="608" r:id="rId355"/>
    <p:sldId id="609" r:id="rId356"/>
    <p:sldId id="610" r:id="rId357"/>
    <p:sldId id="611" r:id="rId358"/>
    <p:sldId id="612" r:id="rId359"/>
    <p:sldId id="613" r:id="rId360"/>
    <p:sldId id="614" r:id="rId361"/>
    <p:sldId id="615" r:id="rId362"/>
    <p:sldId id="616" r:id="rId363"/>
    <p:sldId id="617" r:id="rId364"/>
    <p:sldId id="618" r:id="rId365"/>
    <p:sldId id="619" r:id="rId366"/>
    <p:sldId id="620" r:id="rId367"/>
    <p:sldId id="621" r:id="rId368"/>
    <p:sldId id="622" r:id="rId369"/>
    <p:sldId id="623" r:id="rId370"/>
    <p:sldId id="624" r:id="rId371"/>
    <p:sldId id="625" r:id="rId372"/>
    <p:sldId id="626" r:id="rId373"/>
    <p:sldId id="627" r:id="rId374"/>
    <p:sldId id="628" r:id="rId375"/>
    <p:sldId id="629" r:id="rId376"/>
    <p:sldId id="630" r:id="rId377"/>
    <p:sldId id="631" r:id="rId378"/>
    <p:sldId id="632" r:id="rId379"/>
    <p:sldId id="633" r:id="rId380"/>
    <p:sldId id="634" r:id="rId381"/>
    <p:sldId id="635" r:id="rId382"/>
    <p:sldId id="636" r:id="rId383"/>
    <p:sldId id="637" r:id="rId384"/>
    <p:sldId id="638" r:id="rId385"/>
    <p:sldId id="639" r:id="rId386"/>
    <p:sldId id="640" r:id="rId387"/>
    <p:sldId id="641" r:id="rId388"/>
    <p:sldId id="642" r:id="rId389"/>
    <p:sldId id="643" r:id="rId390"/>
    <p:sldId id="644" r:id="rId391"/>
    <p:sldId id="645" r:id="rId392"/>
    <p:sldId id="646" r:id="rId393"/>
    <p:sldId id="647" r:id="rId394"/>
    <p:sldId id="648" r:id="rId395"/>
    <p:sldId id="649" r:id="rId396"/>
    <p:sldId id="650" r:id="rId397"/>
    <p:sldId id="651" r:id="rId398"/>
    <p:sldId id="652" r:id="rId399"/>
    <p:sldId id="653" r:id="rId400"/>
    <p:sldId id="654" r:id="rId401"/>
    <p:sldId id="655" r:id="rId402"/>
    <p:sldId id="656" r:id="rId403"/>
    <p:sldId id="657" r:id="rId404"/>
    <p:sldId id="658" r:id="rId405"/>
    <p:sldId id="659" r:id="rId406"/>
    <p:sldId id="660" r:id="rId407"/>
    <p:sldId id="661" r:id="rId408"/>
    <p:sldId id="662" r:id="rId409"/>
    <p:sldId id="663" r:id="rId410"/>
    <p:sldId id="664" r:id="rId411"/>
    <p:sldId id="665" r:id="rId412"/>
    <p:sldId id="666" r:id="rId413"/>
    <p:sldId id="667" r:id="rId414"/>
    <p:sldId id="668" r:id="rId415"/>
    <p:sldId id="669" r:id="rId416"/>
    <p:sldId id="670" r:id="rId417"/>
    <p:sldId id="671" r:id="rId418"/>
    <p:sldId id="672" r:id="rId419"/>
    <p:sldId id="673" r:id="rId420"/>
    <p:sldId id="674" r:id="rId421"/>
    <p:sldId id="675" r:id="rId422"/>
    <p:sldId id="676" r:id="rId423"/>
    <p:sldId id="677" r:id="rId424"/>
    <p:sldId id="678" r:id="rId425"/>
    <p:sldId id="679" r:id="rId426"/>
    <p:sldId id="680" r:id="rId427"/>
    <p:sldId id="681" r:id="rId428"/>
    <p:sldId id="682" r:id="rId429"/>
    <p:sldId id="683" r:id="rId430"/>
    <p:sldId id="684" r:id="rId431"/>
    <p:sldId id="685" r:id="rId432"/>
    <p:sldId id="686" r:id="rId433"/>
    <p:sldId id="687" r:id="rId434"/>
    <p:sldId id="688" r:id="rId435"/>
    <p:sldId id="689" r:id="rId436"/>
    <p:sldId id="690" r:id="rId437"/>
    <p:sldId id="691" r:id="rId438"/>
    <p:sldId id="692" r:id="rId439"/>
    <p:sldId id="693" r:id="rId440"/>
    <p:sldId id="694" r:id="rId441"/>
    <p:sldId id="695" r:id="rId442"/>
    <p:sldId id="696" r:id="rId443"/>
    <p:sldId id="697" r:id="rId444"/>
    <p:sldId id="698" r:id="rId445"/>
    <p:sldId id="699" r:id="rId446"/>
    <p:sldId id="700" r:id="rId447"/>
    <p:sldId id="701" r:id="rId448"/>
    <p:sldId id="702" r:id="rId449"/>
    <p:sldId id="703" r:id="rId450"/>
    <p:sldId id="704" r:id="rId451"/>
    <p:sldId id="705" r:id="rId452"/>
    <p:sldId id="706" r:id="rId453"/>
    <p:sldId id="707" r:id="rId454"/>
    <p:sldId id="708" r:id="rId455"/>
    <p:sldId id="709" r:id="rId456"/>
    <p:sldId id="710" r:id="rId457"/>
    <p:sldId id="711" r:id="rId458"/>
    <p:sldId id="712" r:id="rId459"/>
    <p:sldId id="713" r:id="rId460"/>
    <p:sldId id="714" r:id="rId461"/>
    <p:sldId id="715" r:id="rId462"/>
    <p:sldId id="716" r:id="rId463"/>
    <p:sldId id="717" r:id="rId464"/>
    <p:sldId id="718" r:id="rId465"/>
    <p:sldId id="719" r:id="rId466"/>
    <p:sldId id="720" r:id="rId467"/>
    <p:sldId id="721" r:id="rId468"/>
    <p:sldId id="722" r:id="rId469"/>
    <p:sldId id="723" r:id="rId470"/>
    <p:sldId id="724" r:id="rId471"/>
    <p:sldId id="725" r:id="rId472"/>
    <p:sldId id="726" r:id="rId473"/>
    <p:sldId id="727" r:id="rId474"/>
    <p:sldId id="728" r:id="rId475"/>
    <p:sldId id="729" r:id="rId476"/>
    <p:sldId id="730" r:id="rId477"/>
    <p:sldId id="731" r:id="rId478"/>
    <p:sldId id="732" r:id="rId479"/>
    <p:sldId id="733" r:id="rId480"/>
    <p:sldId id="734" r:id="rId481"/>
    <p:sldId id="735" r:id="rId482"/>
    <p:sldId id="736" r:id="rId483"/>
    <p:sldId id="737" r:id="rId484"/>
    <p:sldId id="738" r:id="rId485"/>
    <p:sldId id="739" r:id="rId486"/>
    <p:sldId id="740" r:id="rId487"/>
    <p:sldId id="741" r:id="rId488"/>
    <p:sldId id="742" r:id="rId489"/>
    <p:sldId id="743" r:id="rId490"/>
    <p:sldId id="744" r:id="rId491"/>
    <p:sldId id="745" r:id="rId492"/>
    <p:sldId id="746" r:id="rId493"/>
    <p:sldId id="747" r:id="rId494"/>
    <p:sldId id="748" r:id="rId49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slide" Target="slides/slide238.xml"/>
  <Relationship Id="rId241" Type="http://schemas.openxmlformats.org/officeDocument/2006/relationships/slide" Target="slides/slide239.xml"/>
  <Relationship Id="rId242" Type="http://schemas.openxmlformats.org/officeDocument/2006/relationships/slide" Target="slides/slide240.xml"/>
  <Relationship Id="rId243" Type="http://schemas.openxmlformats.org/officeDocument/2006/relationships/slide" Target="slides/slide241.xml"/>
  <Relationship Id="rId244" Type="http://schemas.openxmlformats.org/officeDocument/2006/relationships/slide" Target="slides/slide242.xml"/>
  <Relationship Id="rId245" Type="http://schemas.openxmlformats.org/officeDocument/2006/relationships/slide" Target="slides/slide243.xml"/>
  <Relationship Id="rId246" Type="http://schemas.openxmlformats.org/officeDocument/2006/relationships/slide" Target="slides/slide244.xml"/>
  <Relationship Id="rId247" Type="http://schemas.openxmlformats.org/officeDocument/2006/relationships/slide" Target="slides/slide245.xml"/>
  <Relationship Id="rId248" Type="http://schemas.openxmlformats.org/officeDocument/2006/relationships/slide" Target="slides/slide246.xml"/>
  <Relationship Id="rId249" Type="http://schemas.openxmlformats.org/officeDocument/2006/relationships/slide" Target="slides/slide247.xml"/>
  <Relationship Id="rId250" Type="http://schemas.openxmlformats.org/officeDocument/2006/relationships/slide" Target="slides/slide248.xml"/>
  <Relationship Id="rId251" Type="http://schemas.openxmlformats.org/officeDocument/2006/relationships/slide" Target="slides/slide249.xml"/>
  <Relationship Id="rId252" Type="http://schemas.openxmlformats.org/officeDocument/2006/relationships/slide" Target="slides/slide250.xml"/>
  <Relationship Id="rId253" Type="http://schemas.openxmlformats.org/officeDocument/2006/relationships/slide" Target="slides/slide251.xml"/>
  <Relationship Id="rId254" Type="http://schemas.openxmlformats.org/officeDocument/2006/relationships/slide" Target="slides/slide252.xml"/>
  <Relationship Id="rId255" Type="http://schemas.openxmlformats.org/officeDocument/2006/relationships/slide" Target="slides/slide253.xml"/>
  <Relationship Id="rId256" Type="http://schemas.openxmlformats.org/officeDocument/2006/relationships/slide" Target="slides/slide254.xml"/>
  <Relationship Id="rId257" Type="http://schemas.openxmlformats.org/officeDocument/2006/relationships/slide" Target="slides/slide255.xml"/>
  <Relationship Id="rId258" Type="http://schemas.openxmlformats.org/officeDocument/2006/relationships/slide" Target="slides/slide256.xml"/>
  <Relationship Id="rId259" Type="http://schemas.openxmlformats.org/officeDocument/2006/relationships/slide" Target="slides/slide257.xml"/>
  <Relationship Id="rId260" Type="http://schemas.openxmlformats.org/officeDocument/2006/relationships/slide" Target="slides/slide258.xml"/>
  <Relationship Id="rId261" Type="http://schemas.openxmlformats.org/officeDocument/2006/relationships/slide" Target="slides/slide259.xml"/>
  <Relationship Id="rId262" Type="http://schemas.openxmlformats.org/officeDocument/2006/relationships/slide" Target="slides/slide260.xml"/>
  <Relationship Id="rId263" Type="http://schemas.openxmlformats.org/officeDocument/2006/relationships/slide" Target="slides/slide261.xml"/>
  <Relationship Id="rId264" Type="http://schemas.openxmlformats.org/officeDocument/2006/relationships/slide" Target="slides/slide262.xml"/>
  <Relationship Id="rId265" Type="http://schemas.openxmlformats.org/officeDocument/2006/relationships/slide" Target="slides/slide263.xml"/>
  <Relationship Id="rId266" Type="http://schemas.openxmlformats.org/officeDocument/2006/relationships/slide" Target="slides/slide264.xml"/>
  <Relationship Id="rId267" Type="http://schemas.openxmlformats.org/officeDocument/2006/relationships/slide" Target="slides/slide265.xml"/>
  <Relationship Id="rId268" Type="http://schemas.openxmlformats.org/officeDocument/2006/relationships/slide" Target="slides/slide266.xml"/>
  <Relationship Id="rId269" Type="http://schemas.openxmlformats.org/officeDocument/2006/relationships/slide" Target="slides/slide267.xml"/>
  <Relationship Id="rId270" Type="http://schemas.openxmlformats.org/officeDocument/2006/relationships/slide" Target="slides/slide268.xml"/>
  <Relationship Id="rId271" Type="http://schemas.openxmlformats.org/officeDocument/2006/relationships/slide" Target="slides/slide269.xml"/>
  <Relationship Id="rId272" Type="http://schemas.openxmlformats.org/officeDocument/2006/relationships/slide" Target="slides/slide270.xml"/>
  <Relationship Id="rId273" Type="http://schemas.openxmlformats.org/officeDocument/2006/relationships/slide" Target="slides/slide271.xml"/>
  <Relationship Id="rId274" Type="http://schemas.openxmlformats.org/officeDocument/2006/relationships/slide" Target="slides/slide272.xml"/>
  <Relationship Id="rId275" Type="http://schemas.openxmlformats.org/officeDocument/2006/relationships/slide" Target="slides/slide273.xml"/>
  <Relationship Id="rId276" Type="http://schemas.openxmlformats.org/officeDocument/2006/relationships/slide" Target="slides/slide274.xml"/>
  <Relationship Id="rId277" Type="http://schemas.openxmlformats.org/officeDocument/2006/relationships/slide" Target="slides/slide275.xml"/>
  <Relationship Id="rId278" Type="http://schemas.openxmlformats.org/officeDocument/2006/relationships/slide" Target="slides/slide276.xml"/>
  <Relationship Id="rId279" Type="http://schemas.openxmlformats.org/officeDocument/2006/relationships/slide" Target="slides/slide277.xml"/>
  <Relationship Id="rId280" Type="http://schemas.openxmlformats.org/officeDocument/2006/relationships/slide" Target="slides/slide278.xml"/>
  <Relationship Id="rId281" Type="http://schemas.openxmlformats.org/officeDocument/2006/relationships/slide" Target="slides/slide279.xml"/>
  <Relationship Id="rId282" Type="http://schemas.openxmlformats.org/officeDocument/2006/relationships/slide" Target="slides/slide280.xml"/>
  <Relationship Id="rId283" Type="http://schemas.openxmlformats.org/officeDocument/2006/relationships/slide" Target="slides/slide281.xml"/>
  <Relationship Id="rId284" Type="http://schemas.openxmlformats.org/officeDocument/2006/relationships/slide" Target="slides/slide282.xml"/>
  <Relationship Id="rId285" Type="http://schemas.openxmlformats.org/officeDocument/2006/relationships/slide" Target="slides/slide283.xml"/>
  <Relationship Id="rId286" Type="http://schemas.openxmlformats.org/officeDocument/2006/relationships/slide" Target="slides/slide284.xml"/>
  <Relationship Id="rId287" Type="http://schemas.openxmlformats.org/officeDocument/2006/relationships/slide" Target="slides/slide285.xml"/>
  <Relationship Id="rId288" Type="http://schemas.openxmlformats.org/officeDocument/2006/relationships/slide" Target="slides/slide286.xml"/>
  <Relationship Id="rId289" Type="http://schemas.openxmlformats.org/officeDocument/2006/relationships/slide" Target="slides/slide287.xml"/>
  <Relationship Id="rId290" Type="http://schemas.openxmlformats.org/officeDocument/2006/relationships/slide" Target="slides/slide288.xml"/>
  <Relationship Id="rId291" Type="http://schemas.openxmlformats.org/officeDocument/2006/relationships/slide" Target="slides/slide289.xml"/>
  <Relationship Id="rId292" Type="http://schemas.openxmlformats.org/officeDocument/2006/relationships/slide" Target="slides/slide290.xml"/>
  <Relationship Id="rId293" Type="http://schemas.openxmlformats.org/officeDocument/2006/relationships/slide" Target="slides/slide291.xml"/>
  <Relationship Id="rId294" Type="http://schemas.openxmlformats.org/officeDocument/2006/relationships/slide" Target="slides/slide292.xml"/>
  <Relationship Id="rId295" Type="http://schemas.openxmlformats.org/officeDocument/2006/relationships/slide" Target="slides/slide293.xml"/>
  <Relationship Id="rId296" Type="http://schemas.openxmlformats.org/officeDocument/2006/relationships/slide" Target="slides/slide294.xml"/>
  <Relationship Id="rId297" Type="http://schemas.openxmlformats.org/officeDocument/2006/relationships/slide" Target="slides/slide295.xml"/>
  <Relationship Id="rId298" Type="http://schemas.openxmlformats.org/officeDocument/2006/relationships/slide" Target="slides/slide296.xml"/>
  <Relationship Id="rId299" Type="http://schemas.openxmlformats.org/officeDocument/2006/relationships/slide" Target="slides/slide297.xml"/>
  <Relationship Id="rId300" Type="http://schemas.openxmlformats.org/officeDocument/2006/relationships/slide" Target="slides/slide298.xml"/>
  <Relationship Id="rId301" Type="http://schemas.openxmlformats.org/officeDocument/2006/relationships/slide" Target="slides/slide299.xml"/>
  <Relationship Id="rId302" Type="http://schemas.openxmlformats.org/officeDocument/2006/relationships/slide" Target="slides/slide300.xml"/>
  <Relationship Id="rId303" Type="http://schemas.openxmlformats.org/officeDocument/2006/relationships/slide" Target="slides/slide301.xml"/>
  <Relationship Id="rId304" Type="http://schemas.openxmlformats.org/officeDocument/2006/relationships/slide" Target="slides/slide302.xml"/>
  <Relationship Id="rId305" Type="http://schemas.openxmlformats.org/officeDocument/2006/relationships/slide" Target="slides/slide303.xml"/>
  <Relationship Id="rId306" Type="http://schemas.openxmlformats.org/officeDocument/2006/relationships/slide" Target="slides/slide304.xml"/>
  <Relationship Id="rId307" Type="http://schemas.openxmlformats.org/officeDocument/2006/relationships/slide" Target="slides/slide305.xml"/>
  <Relationship Id="rId308" Type="http://schemas.openxmlformats.org/officeDocument/2006/relationships/slide" Target="slides/slide306.xml"/>
  <Relationship Id="rId309" Type="http://schemas.openxmlformats.org/officeDocument/2006/relationships/slide" Target="slides/slide307.xml"/>
  <Relationship Id="rId310" Type="http://schemas.openxmlformats.org/officeDocument/2006/relationships/slide" Target="slides/slide308.xml"/>
  <Relationship Id="rId311" Type="http://schemas.openxmlformats.org/officeDocument/2006/relationships/slide" Target="slides/slide309.xml"/>
  <Relationship Id="rId312" Type="http://schemas.openxmlformats.org/officeDocument/2006/relationships/slide" Target="slides/slide310.xml"/>
  <Relationship Id="rId313" Type="http://schemas.openxmlformats.org/officeDocument/2006/relationships/slide" Target="slides/slide311.xml"/>
  <Relationship Id="rId314" Type="http://schemas.openxmlformats.org/officeDocument/2006/relationships/slide" Target="slides/slide312.xml"/>
  <Relationship Id="rId315" Type="http://schemas.openxmlformats.org/officeDocument/2006/relationships/slide" Target="slides/slide313.xml"/>
  <Relationship Id="rId316" Type="http://schemas.openxmlformats.org/officeDocument/2006/relationships/slide" Target="slides/slide314.xml"/>
  <Relationship Id="rId317" Type="http://schemas.openxmlformats.org/officeDocument/2006/relationships/slide" Target="slides/slide315.xml"/>
  <Relationship Id="rId318" Type="http://schemas.openxmlformats.org/officeDocument/2006/relationships/slide" Target="slides/slide316.xml"/>
  <Relationship Id="rId319" Type="http://schemas.openxmlformats.org/officeDocument/2006/relationships/slide" Target="slides/slide317.xml"/>
  <Relationship Id="rId320" Type="http://schemas.openxmlformats.org/officeDocument/2006/relationships/slide" Target="slides/slide318.xml"/>
  <Relationship Id="rId321" Type="http://schemas.openxmlformats.org/officeDocument/2006/relationships/slide" Target="slides/slide319.xml"/>
  <Relationship Id="rId322" Type="http://schemas.openxmlformats.org/officeDocument/2006/relationships/slide" Target="slides/slide320.xml"/>
  <Relationship Id="rId323" Type="http://schemas.openxmlformats.org/officeDocument/2006/relationships/slide" Target="slides/slide321.xml"/>
  <Relationship Id="rId324" Type="http://schemas.openxmlformats.org/officeDocument/2006/relationships/slide" Target="slides/slide322.xml"/>
  <Relationship Id="rId325" Type="http://schemas.openxmlformats.org/officeDocument/2006/relationships/slide" Target="slides/slide323.xml"/>
  <Relationship Id="rId326" Type="http://schemas.openxmlformats.org/officeDocument/2006/relationships/slide" Target="slides/slide324.xml"/>
  <Relationship Id="rId327" Type="http://schemas.openxmlformats.org/officeDocument/2006/relationships/slide" Target="slides/slide325.xml"/>
  <Relationship Id="rId328" Type="http://schemas.openxmlformats.org/officeDocument/2006/relationships/slide" Target="slides/slide326.xml"/>
  <Relationship Id="rId329" Type="http://schemas.openxmlformats.org/officeDocument/2006/relationships/slide" Target="slides/slide327.xml"/>
  <Relationship Id="rId330" Type="http://schemas.openxmlformats.org/officeDocument/2006/relationships/slide" Target="slides/slide328.xml"/>
  <Relationship Id="rId331" Type="http://schemas.openxmlformats.org/officeDocument/2006/relationships/slide" Target="slides/slide329.xml"/>
  <Relationship Id="rId332" Type="http://schemas.openxmlformats.org/officeDocument/2006/relationships/slide" Target="slides/slide330.xml"/>
  <Relationship Id="rId333" Type="http://schemas.openxmlformats.org/officeDocument/2006/relationships/slide" Target="slides/slide331.xml"/>
  <Relationship Id="rId334" Type="http://schemas.openxmlformats.org/officeDocument/2006/relationships/slide" Target="slides/slide332.xml"/>
  <Relationship Id="rId335" Type="http://schemas.openxmlformats.org/officeDocument/2006/relationships/slide" Target="slides/slide333.xml"/>
  <Relationship Id="rId336" Type="http://schemas.openxmlformats.org/officeDocument/2006/relationships/slide" Target="slides/slide334.xml"/>
  <Relationship Id="rId337" Type="http://schemas.openxmlformats.org/officeDocument/2006/relationships/slide" Target="slides/slide335.xml"/>
  <Relationship Id="rId338" Type="http://schemas.openxmlformats.org/officeDocument/2006/relationships/slide" Target="slides/slide336.xml"/>
  <Relationship Id="rId339" Type="http://schemas.openxmlformats.org/officeDocument/2006/relationships/slide" Target="slides/slide337.xml"/>
  <Relationship Id="rId340" Type="http://schemas.openxmlformats.org/officeDocument/2006/relationships/slide" Target="slides/slide338.xml"/>
  <Relationship Id="rId341" Type="http://schemas.openxmlformats.org/officeDocument/2006/relationships/slide" Target="slides/slide339.xml"/>
  <Relationship Id="rId342" Type="http://schemas.openxmlformats.org/officeDocument/2006/relationships/slide" Target="slides/slide340.xml"/>
  <Relationship Id="rId343" Type="http://schemas.openxmlformats.org/officeDocument/2006/relationships/slide" Target="slides/slide341.xml"/>
  <Relationship Id="rId344" Type="http://schemas.openxmlformats.org/officeDocument/2006/relationships/slide" Target="slides/slide342.xml"/>
  <Relationship Id="rId345" Type="http://schemas.openxmlformats.org/officeDocument/2006/relationships/slide" Target="slides/slide343.xml"/>
  <Relationship Id="rId346" Type="http://schemas.openxmlformats.org/officeDocument/2006/relationships/slide" Target="slides/slide344.xml"/>
  <Relationship Id="rId347" Type="http://schemas.openxmlformats.org/officeDocument/2006/relationships/slide" Target="slides/slide345.xml"/>
  <Relationship Id="rId348" Type="http://schemas.openxmlformats.org/officeDocument/2006/relationships/slide" Target="slides/slide346.xml"/>
  <Relationship Id="rId349" Type="http://schemas.openxmlformats.org/officeDocument/2006/relationships/slide" Target="slides/slide347.xml"/>
  <Relationship Id="rId350" Type="http://schemas.openxmlformats.org/officeDocument/2006/relationships/slide" Target="slides/slide348.xml"/>
  <Relationship Id="rId351" Type="http://schemas.openxmlformats.org/officeDocument/2006/relationships/slide" Target="slides/slide349.xml"/>
  <Relationship Id="rId352" Type="http://schemas.openxmlformats.org/officeDocument/2006/relationships/slide" Target="slides/slide350.xml"/>
  <Relationship Id="rId353" Type="http://schemas.openxmlformats.org/officeDocument/2006/relationships/slide" Target="slides/slide351.xml"/>
  <Relationship Id="rId354" Type="http://schemas.openxmlformats.org/officeDocument/2006/relationships/slide" Target="slides/slide352.xml"/>
  <Relationship Id="rId355" Type="http://schemas.openxmlformats.org/officeDocument/2006/relationships/slide" Target="slides/slide353.xml"/>
  <Relationship Id="rId356" Type="http://schemas.openxmlformats.org/officeDocument/2006/relationships/slide" Target="slides/slide354.xml"/>
  <Relationship Id="rId357" Type="http://schemas.openxmlformats.org/officeDocument/2006/relationships/slide" Target="slides/slide355.xml"/>
  <Relationship Id="rId358" Type="http://schemas.openxmlformats.org/officeDocument/2006/relationships/slide" Target="slides/slide356.xml"/>
  <Relationship Id="rId359" Type="http://schemas.openxmlformats.org/officeDocument/2006/relationships/slide" Target="slides/slide357.xml"/>
  <Relationship Id="rId360" Type="http://schemas.openxmlformats.org/officeDocument/2006/relationships/slide" Target="slides/slide358.xml"/>
  <Relationship Id="rId361" Type="http://schemas.openxmlformats.org/officeDocument/2006/relationships/slide" Target="slides/slide359.xml"/>
  <Relationship Id="rId362" Type="http://schemas.openxmlformats.org/officeDocument/2006/relationships/slide" Target="slides/slide360.xml"/>
  <Relationship Id="rId363" Type="http://schemas.openxmlformats.org/officeDocument/2006/relationships/slide" Target="slides/slide361.xml"/>
  <Relationship Id="rId364" Type="http://schemas.openxmlformats.org/officeDocument/2006/relationships/slide" Target="slides/slide362.xml"/>
  <Relationship Id="rId365" Type="http://schemas.openxmlformats.org/officeDocument/2006/relationships/slide" Target="slides/slide363.xml"/>
  <Relationship Id="rId366" Type="http://schemas.openxmlformats.org/officeDocument/2006/relationships/slide" Target="slides/slide364.xml"/>
  <Relationship Id="rId367" Type="http://schemas.openxmlformats.org/officeDocument/2006/relationships/slide" Target="slides/slide365.xml"/>
  <Relationship Id="rId368" Type="http://schemas.openxmlformats.org/officeDocument/2006/relationships/slide" Target="slides/slide366.xml"/>
  <Relationship Id="rId369" Type="http://schemas.openxmlformats.org/officeDocument/2006/relationships/slide" Target="slides/slide367.xml"/>
  <Relationship Id="rId370" Type="http://schemas.openxmlformats.org/officeDocument/2006/relationships/slide" Target="slides/slide368.xml"/>
  <Relationship Id="rId371" Type="http://schemas.openxmlformats.org/officeDocument/2006/relationships/slide" Target="slides/slide369.xml"/>
  <Relationship Id="rId372" Type="http://schemas.openxmlformats.org/officeDocument/2006/relationships/slide" Target="slides/slide370.xml"/>
  <Relationship Id="rId373" Type="http://schemas.openxmlformats.org/officeDocument/2006/relationships/slide" Target="slides/slide371.xml"/>
  <Relationship Id="rId374" Type="http://schemas.openxmlformats.org/officeDocument/2006/relationships/slide" Target="slides/slide372.xml"/>
  <Relationship Id="rId375" Type="http://schemas.openxmlformats.org/officeDocument/2006/relationships/slide" Target="slides/slide373.xml"/>
  <Relationship Id="rId376" Type="http://schemas.openxmlformats.org/officeDocument/2006/relationships/slide" Target="slides/slide374.xml"/>
  <Relationship Id="rId377" Type="http://schemas.openxmlformats.org/officeDocument/2006/relationships/slide" Target="slides/slide375.xml"/>
  <Relationship Id="rId378" Type="http://schemas.openxmlformats.org/officeDocument/2006/relationships/slide" Target="slides/slide376.xml"/>
  <Relationship Id="rId379" Type="http://schemas.openxmlformats.org/officeDocument/2006/relationships/slide" Target="slides/slide377.xml"/>
  <Relationship Id="rId380" Type="http://schemas.openxmlformats.org/officeDocument/2006/relationships/slide" Target="slides/slide378.xml"/>
  <Relationship Id="rId381" Type="http://schemas.openxmlformats.org/officeDocument/2006/relationships/slide" Target="slides/slide379.xml"/>
  <Relationship Id="rId382" Type="http://schemas.openxmlformats.org/officeDocument/2006/relationships/slide" Target="slides/slide380.xml"/>
  <Relationship Id="rId383" Type="http://schemas.openxmlformats.org/officeDocument/2006/relationships/slide" Target="slides/slide381.xml"/>
  <Relationship Id="rId384" Type="http://schemas.openxmlformats.org/officeDocument/2006/relationships/slide" Target="slides/slide382.xml"/>
  <Relationship Id="rId385" Type="http://schemas.openxmlformats.org/officeDocument/2006/relationships/slide" Target="slides/slide383.xml"/>
  <Relationship Id="rId386" Type="http://schemas.openxmlformats.org/officeDocument/2006/relationships/slide" Target="slides/slide384.xml"/>
  <Relationship Id="rId387" Type="http://schemas.openxmlformats.org/officeDocument/2006/relationships/slide" Target="slides/slide385.xml"/>
  <Relationship Id="rId388" Type="http://schemas.openxmlformats.org/officeDocument/2006/relationships/slide" Target="slides/slide386.xml"/>
  <Relationship Id="rId389" Type="http://schemas.openxmlformats.org/officeDocument/2006/relationships/slide" Target="slides/slide387.xml"/>
  <Relationship Id="rId390" Type="http://schemas.openxmlformats.org/officeDocument/2006/relationships/slide" Target="slides/slide388.xml"/>
  <Relationship Id="rId391" Type="http://schemas.openxmlformats.org/officeDocument/2006/relationships/slide" Target="slides/slide389.xml"/>
  <Relationship Id="rId392" Type="http://schemas.openxmlformats.org/officeDocument/2006/relationships/slide" Target="slides/slide390.xml"/>
  <Relationship Id="rId393" Type="http://schemas.openxmlformats.org/officeDocument/2006/relationships/slide" Target="slides/slide391.xml"/>
  <Relationship Id="rId394" Type="http://schemas.openxmlformats.org/officeDocument/2006/relationships/slide" Target="slides/slide392.xml"/>
  <Relationship Id="rId395" Type="http://schemas.openxmlformats.org/officeDocument/2006/relationships/slide" Target="slides/slide393.xml"/>
  <Relationship Id="rId396" Type="http://schemas.openxmlformats.org/officeDocument/2006/relationships/slide" Target="slides/slide394.xml"/>
  <Relationship Id="rId397" Type="http://schemas.openxmlformats.org/officeDocument/2006/relationships/slide" Target="slides/slide395.xml"/>
  <Relationship Id="rId398" Type="http://schemas.openxmlformats.org/officeDocument/2006/relationships/slide" Target="slides/slide396.xml"/>
  <Relationship Id="rId399" Type="http://schemas.openxmlformats.org/officeDocument/2006/relationships/slide" Target="slides/slide397.xml"/>
  <Relationship Id="rId400" Type="http://schemas.openxmlformats.org/officeDocument/2006/relationships/slide" Target="slides/slide398.xml"/>
  <Relationship Id="rId401" Type="http://schemas.openxmlformats.org/officeDocument/2006/relationships/slide" Target="slides/slide399.xml"/>
  <Relationship Id="rId402" Type="http://schemas.openxmlformats.org/officeDocument/2006/relationships/slide" Target="slides/slide400.xml"/>
  <Relationship Id="rId403" Type="http://schemas.openxmlformats.org/officeDocument/2006/relationships/slide" Target="slides/slide401.xml"/>
  <Relationship Id="rId404" Type="http://schemas.openxmlformats.org/officeDocument/2006/relationships/slide" Target="slides/slide402.xml"/>
  <Relationship Id="rId405" Type="http://schemas.openxmlformats.org/officeDocument/2006/relationships/slide" Target="slides/slide403.xml"/>
  <Relationship Id="rId406" Type="http://schemas.openxmlformats.org/officeDocument/2006/relationships/slide" Target="slides/slide404.xml"/>
  <Relationship Id="rId407" Type="http://schemas.openxmlformats.org/officeDocument/2006/relationships/slide" Target="slides/slide405.xml"/>
  <Relationship Id="rId408" Type="http://schemas.openxmlformats.org/officeDocument/2006/relationships/slide" Target="slides/slide406.xml"/>
  <Relationship Id="rId409" Type="http://schemas.openxmlformats.org/officeDocument/2006/relationships/slide" Target="slides/slide407.xml"/>
  <Relationship Id="rId410" Type="http://schemas.openxmlformats.org/officeDocument/2006/relationships/slide" Target="slides/slide408.xml"/>
  <Relationship Id="rId411" Type="http://schemas.openxmlformats.org/officeDocument/2006/relationships/slide" Target="slides/slide409.xml"/>
  <Relationship Id="rId412" Type="http://schemas.openxmlformats.org/officeDocument/2006/relationships/slide" Target="slides/slide410.xml"/>
  <Relationship Id="rId413" Type="http://schemas.openxmlformats.org/officeDocument/2006/relationships/slide" Target="slides/slide411.xml"/>
  <Relationship Id="rId414" Type="http://schemas.openxmlformats.org/officeDocument/2006/relationships/slide" Target="slides/slide412.xml"/>
  <Relationship Id="rId415" Type="http://schemas.openxmlformats.org/officeDocument/2006/relationships/slide" Target="slides/slide413.xml"/>
  <Relationship Id="rId416" Type="http://schemas.openxmlformats.org/officeDocument/2006/relationships/slide" Target="slides/slide414.xml"/>
  <Relationship Id="rId417" Type="http://schemas.openxmlformats.org/officeDocument/2006/relationships/slide" Target="slides/slide415.xml"/>
  <Relationship Id="rId418" Type="http://schemas.openxmlformats.org/officeDocument/2006/relationships/slide" Target="slides/slide416.xml"/>
  <Relationship Id="rId419" Type="http://schemas.openxmlformats.org/officeDocument/2006/relationships/slide" Target="slides/slide417.xml"/>
  <Relationship Id="rId420" Type="http://schemas.openxmlformats.org/officeDocument/2006/relationships/slide" Target="slides/slide418.xml"/>
  <Relationship Id="rId421" Type="http://schemas.openxmlformats.org/officeDocument/2006/relationships/slide" Target="slides/slide419.xml"/>
  <Relationship Id="rId422" Type="http://schemas.openxmlformats.org/officeDocument/2006/relationships/slide" Target="slides/slide420.xml"/>
  <Relationship Id="rId423" Type="http://schemas.openxmlformats.org/officeDocument/2006/relationships/slide" Target="slides/slide421.xml"/>
  <Relationship Id="rId424" Type="http://schemas.openxmlformats.org/officeDocument/2006/relationships/slide" Target="slides/slide422.xml"/>
  <Relationship Id="rId425" Type="http://schemas.openxmlformats.org/officeDocument/2006/relationships/slide" Target="slides/slide423.xml"/>
  <Relationship Id="rId426" Type="http://schemas.openxmlformats.org/officeDocument/2006/relationships/slide" Target="slides/slide424.xml"/>
  <Relationship Id="rId427" Type="http://schemas.openxmlformats.org/officeDocument/2006/relationships/slide" Target="slides/slide425.xml"/>
  <Relationship Id="rId428" Type="http://schemas.openxmlformats.org/officeDocument/2006/relationships/slide" Target="slides/slide426.xml"/>
  <Relationship Id="rId429" Type="http://schemas.openxmlformats.org/officeDocument/2006/relationships/slide" Target="slides/slide427.xml"/>
  <Relationship Id="rId430" Type="http://schemas.openxmlformats.org/officeDocument/2006/relationships/slide" Target="slides/slide428.xml"/>
  <Relationship Id="rId431" Type="http://schemas.openxmlformats.org/officeDocument/2006/relationships/slide" Target="slides/slide429.xml"/>
  <Relationship Id="rId432" Type="http://schemas.openxmlformats.org/officeDocument/2006/relationships/slide" Target="slides/slide430.xml"/>
  <Relationship Id="rId433" Type="http://schemas.openxmlformats.org/officeDocument/2006/relationships/slide" Target="slides/slide431.xml"/>
  <Relationship Id="rId434" Type="http://schemas.openxmlformats.org/officeDocument/2006/relationships/slide" Target="slides/slide432.xml"/>
  <Relationship Id="rId435" Type="http://schemas.openxmlformats.org/officeDocument/2006/relationships/slide" Target="slides/slide433.xml"/>
  <Relationship Id="rId436" Type="http://schemas.openxmlformats.org/officeDocument/2006/relationships/slide" Target="slides/slide434.xml"/>
  <Relationship Id="rId437" Type="http://schemas.openxmlformats.org/officeDocument/2006/relationships/slide" Target="slides/slide435.xml"/>
  <Relationship Id="rId438" Type="http://schemas.openxmlformats.org/officeDocument/2006/relationships/slide" Target="slides/slide436.xml"/>
  <Relationship Id="rId439" Type="http://schemas.openxmlformats.org/officeDocument/2006/relationships/slide" Target="slides/slide437.xml"/>
  <Relationship Id="rId440" Type="http://schemas.openxmlformats.org/officeDocument/2006/relationships/slide" Target="slides/slide438.xml"/>
  <Relationship Id="rId441" Type="http://schemas.openxmlformats.org/officeDocument/2006/relationships/slide" Target="slides/slide439.xml"/>
  <Relationship Id="rId442" Type="http://schemas.openxmlformats.org/officeDocument/2006/relationships/slide" Target="slides/slide440.xml"/>
  <Relationship Id="rId443" Type="http://schemas.openxmlformats.org/officeDocument/2006/relationships/slide" Target="slides/slide441.xml"/>
  <Relationship Id="rId444" Type="http://schemas.openxmlformats.org/officeDocument/2006/relationships/slide" Target="slides/slide442.xml"/>
  <Relationship Id="rId445" Type="http://schemas.openxmlformats.org/officeDocument/2006/relationships/slide" Target="slides/slide443.xml"/>
  <Relationship Id="rId446" Type="http://schemas.openxmlformats.org/officeDocument/2006/relationships/slide" Target="slides/slide444.xml"/>
  <Relationship Id="rId447" Type="http://schemas.openxmlformats.org/officeDocument/2006/relationships/slide" Target="slides/slide445.xml"/>
  <Relationship Id="rId448" Type="http://schemas.openxmlformats.org/officeDocument/2006/relationships/slide" Target="slides/slide446.xml"/>
  <Relationship Id="rId449" Type="http://schemas.openxmlformats.org/officeDocument/2006/relationships/slide" Target="slides/slide447.xml"/>
  <Relationship Id="rId450" Type="http://schemas.openxmlformats.org/officeDocument/2006/relationships/slide" Target="slides/slide448.xml"/>
  <Relationship Id="rId451" Type="http://schemas.openxmlformats.org/officeDocument/2006/relationships/slide" Target="slides/slide449.xml"/>
  <Relationship Id="rId452" Type="http://schemas.openxmlformats.org/officeDocument/2006/relationships/slide" Target="slides/slide450.xml"/>
  <Relationship Id="rId453" Type="http://schemas.openxmlformats.org/officeDocument/2006/relationships/slide" Target="slides/slide451.xml"/>
  <Relationship Id="rId454" Type="http://schemas.openxmlformats.org/officeDocument/2006/relationships/slide" Target="slides/slide452.xml"/>
  <Relationship Id="rId455" Type="http://schemas.openxmlformats.org/officeDocument/2006/relationships/slide" Target="slides/slide453.xml"/>
  <Relationship Id="rId456" Type="http://schemas.openxmlformats.org/officeDocument/2006/relationships/slide" Target="slides/slide454.xml"/>
  <Relationship Id="rId457" Type="http://schemas.openxmlformats.org/officeDocument/2006/relationships/slide" Target="slides/slide455.xml"/>
  <Relationship Id="rId458" Type="http://schemas.openxmlformats.org/officeDocument/2006/relationships/slide" Target="slides/slide456.xml"/>
  <Relationship Id="rId459" Type="http://schemas.openxmlformats.org/officeDocument/2006/relationships/slide" Target="slides/slide457.xml"/>
  <Relationship Id="rId460" Type="http://schemas.openxmlformats.org/officeDocument/2006/relationships/slide" Target="slides/slide458.xml"/>
  <Relationship Id="rId461" Type="http://schemas.openxmlformats.org/officeDocument/2006/relationships/slide" Target="slides/slide459.xml"/>
  <Relationship Id="rId462" Type="http://schemas.openxmlformats.org/officeDocument/2006/relationships/slide" Target="slides/slide460.xml"/>
  <Relationship Id="rId463" Type="http://schemas.openxmlformats.org/officeDocument/2006/relationships/slide" Target="slides/slide461.xml"/>
  <Relationship Id="rId464" Type="http://schemas.openxmlformats.org/officeDocument/2006/relationships/slide" Target="slides/slide462.xml"/>
  <Relationship Id="rId465" Type="http://schemas.openxmlformats.org/officeDocument/2006/relationships/slide" Target="slides/slide463.xml"/>
  <Relationship Id="rId466" Type="http://schemas.openxmlformats.org/officeDocument/2006/relationships/slide" Target="slides/slide464.xml"/>
  <Relationship Id="rId467" Type="http://schemas.openxmlformats.org/officeDocument/2006/relationships/slide" Target="slides/slide465.xml"/>
  <Relationship Id="rId468" Type="http://schemas.openxmlformats.org/officeDocument/2006/relationships/slide" Target="slides/slide466.xml"/>
  <Relationship Id="rId469" Type="http://schemas.openxmlformats.org/officeDocument/2006/relationships/slide" Target="slides/slide467.xml"/>
  <Relationship Id="rId470" Type="http://schemas.openxmlformats.org/officeDocument/2006/relationships/slide" Target="slides/slide468.xml"/>
  <Relationship Id="rId471" Type="http://schemas.openxmlformats.org/officeDocument/2006/relationships/slide" Target="slides/slide469.xml"/>
  <Relationship Id="rId472" Type="http://schemas.openxmlformats.org/officeDocument/2006/relationships/slide" Target="slides/slide470.xml"/>
  <Relationship Id="rId473" Type="http://schemas.openxmlformats.org/officeDocument/2006/relationships/slide" Target="slides/slide471.xml"/>
  <Relationship Id="rId474" Type="http://schemas.openxmlformats.org/officeDocument/2006/relationships/slide" Target="slides/slide472.xml"/>
  <Relationship Id="rId475" Type="http://schemas.openxmlformats.org/officeDocument/2006/relationships/slide" Target="slides/slide473.xml"/>
  <Relationship Id="rId476" Type="http://schemas.openxmlformats.org/officeDocument/2006/relationships/slide" Target="slides/slide474.xml"/>
  <Relationship Id="rId477" Type="http://schemas.openxmlformats.org/officeDocument/2006/relationships/slide" Target="slides/slide475.xml"/>
  <Relationship Id="rId478" Type="http://schemas.openxmlformats.org/officeDocument/2006/relationships/slide" Target="slides/slide476.xml"/>
  <Relationship Id="rId479" Type="http://schemas.openxmlformats.org/officeDocument/2006/relationships/slide" Target="slides/slide477.xml"/>
  <Relationship Id="rId480" Type="http://schemas.openxmlformats.org/officeDocument/2006/relationships/slide" Target="slides/slide478.xml"/>
  <Relationship Id="rId481" Type="http://schemas.openxmlformats.org/officeDocument/2006/relationships/slide" Target="slides/slide479.xml"/>
  <Relationship Id="rId482" Type="http://schemas.openxmlformats.org/officeDocument/2006/relationships/slide" Target="slides/slide480.xml"/>
  <Relationship Id="rId483" Type="http://schemas.openxmlformats.org/officeDocument/2006/relationships/slide" Target="slides/slide481.xml"/>
  <Relationship Id="rId484" Type="http://schemas.openxmlformats.org/officeDocument/2006/relationships/slide" Target="slides/slide482.xml"/>
  <Relationship Id="rId485" Type="http://schemas.openxmlformats.org/officeDocument/2006/relationships/slide" Target="slides/slide483.xml"/>
  <Relationship Id="rId486" Type="http://schemas.openxmlformats.org/officeDocument/2006/relationships/slide" Target="slides/slide484.xml"/>
  <Relationship Id="rId487" Type="http://schemas.openxmlformats.org/officeDocument/2006/relationships/slide" Target="slides/slide485.xml"/>
  <Relationship Id="rId488" Type="http://schemas.openxmlformats.org/officeDocument/2006/relationships/slide" Target="slides/slide486.xml"/>
  <Relationship Id="rId489" Type="http://schemas.openxmlformats.org/officeDocument/2006/relationships/slide" Target="slides/slide487.xml"/>
  <Relationship Id="rId490" Type="http://schemas.openxmlformats.org/officeDocument/2006/relationships/slide" Target="slides/slide488.xml"/>
  <Relationship Id="rId491" Type="http://schemas.openxmlformats.org/officeDocument/2006/relationships/slide" Target="slides/slide489.xml"/>
  <Relationship Id="rId492" Type="http://schemas.openxmlformats.org/officeDocument/2006/relationships/slide" Target="slides/slide490.xml"/>
  <Relationship Id="rId493" Type="http://schemas.openxmlformats.org/officeDocument/2006/relationships/slide" Target="slides/slide491.xml"/>
  <Relationship Id="rId494" Type="http://schemas.openxmlformats.org/officeDocument/2006/relationships/slide" Target="slides/slide492.xml"/>
  <Relationship Id="rId495" Type="http://schemas.openxmlformats.org/officeDocument/2006/relationships/slide" Target="slides/slide493.xml"/>
  <Relationship Id="rId496" Type="http://schemas.openxmlformats.org/officeDocument/2006/relationships/presProps" Target="presProps.xml"/>
  <Relationship Id="rId497" Type="http://schemas.openxmlformats.org/officeDocument/2006/relationships/viewProps" Target="viewProps.xml"/>
  <Relationship Id="rId49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10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/>

</file>

<file path=ppt/slides/_rels/slide238.xml.rels><?xml version="1.0" encoding="UTF-8" standalone="yes"?>
<Relationships xmlns="http://schemas.openxmlformats.org/package/2006/relationships"/>

</file>

<file path=ppt/slides/_rels/slide239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40.xml.rels><?xml version="1.0" encoding="UTF-8" standalone="yes"?>
<Relationships xmlns="http://schemas.openxmlformats.org/package/2006/relationships"/>

</file>

<file path=ppt/slides/_rels/slide241.xml.rels><?xml version="1.0" encoding="UTF-8" standalone="yes"?>
<Relationships xmlns="http://schemas.openxmlformats.org/package/2006/relationships"/>

</file>

<file path=ppt/slides/_rels/slide242.xml.rels><?xml version="1.0" encoding="UTF-8" standalone="yes"?>
<Relationships xmlns="http://schemas.openxmlformats.org/package/2006/relationships"/>

</file>

<file path=ppt/slides/_rels/slide243.xml.rels><?xml version="1.0" encoding="UTF-8" standalone="yes"?>
<Relationships xmlns="http://schemas.openxmlformats.org/package/2006/relationships"/>

</file>

<file path=ppt/slides/_rels/slide244.xml.rels><?xml version="1.0" encoding="UTF-8" standalone="yes"?>
<Relationships xmlns="http://schemas.openxmlformats.org/package/2006/relationships"/>

</file>

<file path=ppt/slides/_rels/slide245.xml.rels><?xml version="1.0" encoding="UTF-8" standalone="yes"?>
<Relationships xmlns="http://schemas.openxmlformats.org/package/2006/relationships"/>

</file>

<file path=ppt/slides/_rels/slide246.xml.rels><?xml version="1.0" encoding="UTF-8" standalone="yes"?>
<Relationships xmlns="http://schemas.openxmlformats.org/package/2006/relationships"/>

</file>

<file path=ppt/slides/_rels/slide247.xml.rels><?xml version="1.0" encoding="UTF-8" standalone="yes"?>
<Relationships xmlns="http://schemas.openxmlformats.org/package/2006/relationships"/>

</file>

<file path=ppt/slides/_rels/slide248.xml.rels><?xml version="1.0" encoding="UTF-8" standalone="yes"?>
<Relationships xmlns="http://schemas.openxmlformats.org/package/2006/relationships"/>

</file>

<file path=ppt/slides/_rels/slide249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50.xml.rels><?xml version="1.0" encoding="UTF-8" standalone="yes"?>
<Relationships xmlns="http://schemas.openxmlformats.org/package/2006/relationships"/>

</file>

<file path=ppt/slides/_rels/slide251.xml.rels><?xml version="1.0" encoding="UTF-8" standalone="yes"?>
<Relationships xmlns="http://schemas.openxmlformats.org/package/2006/relationships"/>

</file>

<file path=ppt/slides/_rels/slide252.xml.rels><?xml version="1.0" encoding="UTF-8" standalone="yes"?>
<Relationships xmlns="http://schemas.openxmlformats.org/package/2006/relationships"/>

</file>

<file path=ppt/slides/_rels/slide253.xml.rels><?xml version="1.0" encoding="UTF-8" standalone="yes"?>
<Relationships xmlns="http://schemas.openxmlformats.org/package/2006/relationships"/>

</file>

<file path=ppt/slides/_rels/slide254.xml.rels><?xml version="1.0" encoding="UTF-8" standalone="yes"?>
<Relationships xmlns="http://schemas.openxmlformats.org/package/2006/relationships"/>

</file>

<file path=ppt/slides/_rels/slide255.xml.rels><?xml version="1.0" encoding="UTF-8" standalone="yes"?>
<Relationships xmlns="http://schemas.openxmlformats.org/package/2006/relationships"/>

</file>

<file path=ppt/slides/_rels/slide256.xml.rels><?xml version="1.0" encoding="UTF-8" standalone="yes"?>
<Relationships xmlns="http://schemas.openxmlformats.org/package/2006/relationships"/>

</file>

<file path=ppt/slides/_rels/slide257.xml.rels><?xml version="1.0" encoding="UTF-8" standalone="yes"?>
<Relationships xmlns="http://schemas.openxmlformats.org/package/2006/relationships"/>

</file>

<file path=ppt/slides/_rels/slide258.xml.rels><?xml version="1.0" encoding="UTF-8" standalone="yes"?>
<Relationships xmlns="http://schemas.openxmlformats.org/package/2006/relationships"/>

</file>

<file path=ppt/slides/_rels/slide259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60.xml.rels><?xml version="1.0" encoding="UTF-8" standalone="yes"?>
<Relationships xmlns="http://schemas.openxmlformats.org/package/2006/relationships"/>

</file>

<file path=ppt/slides/_rels/slide261.xml.rels><?xml version="1.0" encoding="UTF-8" standalone="yes"?>
<Relationships xmlns="http://schemas.openxmlformats.org/package/2006/relationships"/>

</file>

<file path=ppt/slides/_rels/slide262.xml.rels><?xml version="1.0" encoding="UTF-8" standalone="yes"?>
<Relationships xmlns="http://schemas.openxmlformats.org/package/2006/relationships"/>

</file>

<file path=ppt/slides/_rels/slide263.xml.rels><?xml version="1.0" encoding="UTF-8" standalone="yes"?>
<Relationships xmlns="http://schemas.openxmlformats.org/package/2006/relationships"/>

</file>

<file path=ppt/slides/_rels/slide264.xml.rels><?xml version="1.0" encoding="UTF-8" standalone="yes"?>
<Relationships xmlns="http://schemas.openxmlformats.org/package/2006/relationships"/>

</file>

<file path=ppt/slides/_rels/slide265.xml.rels><?xml version="1.0" encoding="UTF-8" standalone="yes"?>
<Relationships xmlns="http://schemas.openxmlformats.org/package/2006/relationships"/>

</file>

<file path=ppt/slides/_rels/slide266.xml.rels><?xml version="1.0" encoding="UTF-8" standalone="yes"?>
<Relationships xmlns="http://schemas.openxmlformats.org/package/2006/relationships"/>

</file>

<file path=ppt/slides/_rels/slide267.xml.rels><?xml version="1.0" encoding="UTF-8" standalone="yes"?>
<Relationships xmlns="http://schemas.openxmlformats.org/package/2006/relationships"/>

</file>

<file path=ppt/slides/_rels/slide268.xml.rels><?xml version="1.0" encoding="UTF-8" standalone="yes"?>
<Relationships xmlns="http://schemas.openxmlformats.org/package/2006/relationships"/>

</file>

<file path=ppt/slides/_rels/slide269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70.xml.rels><?xml version="1.0" encoding="UTF-8" standalone="yes"?>
<Relationships xmlns="http://schemas.openxmlformats.org/package/2006/relationships"/>

</file>

<file path=ppt/slides/_rels/slide271.xml.rels><?xml version="1.0" encoding="UTF-8" standalone="yes"?>
<Relationships xmlns="http://schemas.openxmlformats.org/package/2006/relationships"/>

</file>

<file path=ppt/slides/_rels/slide272.xml.rels><?xml version="1.0" encoding="UTF-8" standalone="yes"?>
<Relationships xmlns="http://schemas.openxmlformats.org/package/2006/relationships"/>

</file>

<file path=ppt/slides/_rels/slide273.xml.rels><?xml version="1.0" encoding="UTF-8" standalone="yes"?>
<Relationships xmlns="http://schemas.openxmlformats.org/package/2006/relationships"/>

</file>

<file path=ppt/slides/_rels/slide274.xml.rels><?xml version="1.0" encoding="UTF-8" standalone="yes"?>
<Relationships xmlns="http://schemas.openxmlformats.org/package/2006/relationships"/>

</file>

<file path=ppt/slides/_rels/slide275.xml.rels><?xml version="1.0" encoding="UTF-8" standalone="yes"?>
<Relationships xmlns="http://schemas.openxmlformats.org/package/2006/relationships"/>

</file>

<file path=ppt/slides/_rels/slide276.xml.rels><?xml version="1.0" encoding="UTF-8" standalone="yes"?>
<Relationships xmlns="http://schemas.openxmlformats.org/package/2006/relationships"/>

</file>

<file path=ppt/slides/_rels/slide277.xml.rels><?xml version="1.0" encoding="UTF-8" standalone="yes"?>
<Relationships xmlns="http://schemas.openxmlformats.org/package/2006/relationships"/>

</file>

<file path=ppt/slides/_rels/slide278.xml.rels><?xml version="1.0" encoding="UTF-8" standalone="yes"?>
<Relationships xmlns="http://schemas.openxmlformats.org/package/2006/relationships"/>

</file>

<file path=ppt/slides/_rels/slide279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80.xml.rels><?xml version="1.0" encoding="UTF-8" standalone="yes"?>
<Relationships xmlns="http://schemas.openxmlformats.org/package/2006/relationships"/>

</file>

<file path=ppt/slides/_rels/slide281.xml.rels><?xml version="1.0" encoding="UTF-8" standalone="yes"?>
<Relationships xmlns="http://schemas.openxmlformats.org/package/2006/relationships"/>

</file>

<file path=ppt/slides/_rels/slide282.xml.rels><?xml version="1.0" encoding="UTF-8" standalone="yes"?>
<Relationships xmlns="http://schemas.openxmlformats.org/package/2006/relationships"/>

</file>

<file path=ppt/slides/_rels/slide283.xml.rels><?xml version="1.0" encoding="UTF-8" standalone="yes"?>
<Relationships xmlns="http://schemas.openxmlformats.org/package/2006/relationships"/>

</file>

<file path=ppt/slides/_rels/slide284.xml.rels><?xml version="1.0" encoding="UTF-8" standalone="yes"?>
<Relationships xmlns="http://schemas.openxmlformats.org/package/2006/relationships"/>

</file>

<file path=ppt/slides/_rels/slide285.xml.rels><?xml version="1.0" encoding="UTF-8" standalone="yes"?>
<Relationships xmlns="http://schemas.openxmlformats.org/package/2006/relationships"/>

</file>

<file path=ppt/slides/_rels/slide286.xml.rels><?xml version="1.0" encoding="UTF-8" standalone="yes"?>
<Relationships xmlns="http://schemas.openxmlformats.org/package/2006/relationships"/>

</file>

<file path=ppt/slides/_rels/slide287.xml.rels><?xml version="1.0" encoding="UTF-8" standalone="yes"?>
<Relationships xmlns="http://schemas.openxmlformats.org/package/2006/relationships"/>

</file>

<file path=ppt/slides/_rels/slide288.xml.rels><?xml version="1.0" encoding="UTF-8" standalone="yes"?>
<Relationships xmlns="http://schemas.openxmlformats.org/package/2006/relationships"/>

</file>

<file path=ppt/slides/_rels/slide289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290.xml.rels><?xml version="1.0" encoding="UTF-8" standalone="yes"?>
<Relationships xmlns="http://schemas.openxmlformats.org/package/2006/relationships"/>

</file>

<file path=ppt/slides/_rels/slide291.xml.rels><?xml version="1.0" encoding="UTF-8" standalone="yes"?>
<Relationships xmlns="http://schemas.openxmlformats.org/package/2006/relationships"/>

</file>

<file path=ppt/slides/_rels/slide292.xml.rels><?xml version="1.0" encoding="UTF-8" standalone="yes"?>
<Relationships xmlns="http://schemas.openxmlformats.org/package/2006/relationships"/>

</file>

<file path=ppt/slides/_rels/slide293.xml.rels><?xml version="1.0" encoding="UTF-8" standalone="yes"?>
<Relationships xmlns="http://schemas.openxmlformats.org/package/2006/relationships"/>

</file>

<file path=ppt/slides/_rels/slide294.xml.rels><?xml version="1.0" encoding="UTF-8" standalone="yes"?>
<Relationships xmlns="http://schemas.openxmlformats.org/package/2006/relationships"/>

</file>

<file path=ppt/slides/_rels/slide295.xml.rels><?xml version="1.0" encoding="UTF-8" standalone="yes"?>
<Relationships xmlns="http://schemas.openxmlformats.org/package/2006/relationships"/>

</file>

<file path=ppt/slides/_rels/slide296.xml.rels><?xml version="1.0" encoding="UTF-8" standalone="yes"?>
<Relationships xmlns="http://schemas.openxmlformats.org/package/2006/relationships"/>

</file>

<file path=ppt/slides/_rels/slide297.xml.rels><?xml version="1.0" encoding="UTF-8" standalone="yes"?>
<Relationships xmlns="http://schemas.openxmlformats.org/package/2006/relationships"/>

</file>

<file path=ppt/slides/_rels/slide298.xml.rels><?xml version="1.0" encoding="UTF-8" standalone="yes"?>
<Relationships xmlns="http://schemas.openxmlformats.org/package/2006/relationships"/>

</file>

<file path=ppt/slides/_rels/slide29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00.xml.rels><?xml version="1.0" encoding="UTF-8" standalone="yes"?>
<Relationships xmlns="http://schemas.openxmlformats.org/package/2006/relationships"/>

</file>

<file path=ppt/slides/_rels/slide301.xml.rels><?xml version="1.0" encoding="UTF-8" standalone="yes"?>
<Relationships xmlns="http://schemas.openxmlformats.org/package/2006/relationships"/>

</file>

<file path=ppt/slides/_rels/slide302.xml.rels><?xml version="1.0" encoding="UTF-8" standalone="yes"?>
<Relationships xmlns="http://schemas.openxmlformats.org/package/2006/relationships"/>

</file>

<file path=ppt/slides/_rels/slide303.xml.rels><?xml version="1.0" encoding="UTF-8" standalone="yes"?>
<Relationships xmlns="http://schemas.openxmlformats.org/package/2006/relationships"/>

</file>

<file path=ppt/slides/_rels/slide304.xml.rels><?xml version="1.0" encoding="UTF-8" standalone="yes"?>
<Relationships xmlns="http://schemas.openxmlformats.org/package/2006/relationships"/>

</file>

<file path=ppt/slides/_rels/slide305.xml.rels><?xml version="1.0" encoding="UTF-8" standalone="yes"?>
<Relationships xmlns="http://schemas.openxmlformats.org/package/2006/relationships"/>

</file>

<file path=ppt/slides/_rels/slide306.xml.rels><?xml version="1.0" encoding="UTF-8" standalone="yes"?>
<Relationships xmlns="http://schemas.openxmlformats.org/package/2006/relationships"/>

</file>

<file path=ppt/slides/_rels/slide307.xml.rels><?xml version="1.0" encoding="UTF-8" standalone="yes"?>
<Relationships xmlns="http://schemas.openxmlformats.org/package/2006/relationships"/>

</file>

<file path=ppt/slides/_rels/slide308.xml.rels><?xml version="1.0" encoding="UTF-8" standalone="yes"?>
<Relationships xmlns="http://schemas.openxmlformats.org/package/2006/relationships"/>

</file>

<file path=ppt/slides/_rels/slide309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10.xml.rels><?xml version="1.0" encoding="UTF-8" standalone="yes"?>
<Relationships xmlns="http://schemas.openxmlformats.org/package/2006/relationships"/>

</file>

<file path=ppt/slides/_rels/slide311.xml.rels><?xml version="1.0" encoding="UTF-8" standalone="yes"?>
<Relationships xmlns="http://schemas.openxmlformats.org/package/2006/relationships"/>

</file>

<file path=ppt/slides/_rels/slide312.xml.rels><?xml version="1.0" encoding="UTF-8" standalone="yes"?>
<Relationships xmlns="http://schemas.openxmlformats.org/package/2006/relationships"/>

</file>

<file path=ppt/slides/_rels/slide313.xml.rels><?xml version="1.0" encoding="UTF-8" standalone="yes"?>
<Relationships xmlns="http://schemas.openxmlformats.org/package/2006/relationships"/>

</file>

<file path=ppt/slides/_rels/slide314.xml.rels><?xml version="1.0" encoding="UTF-8" standalone="yes"?>
<Relationships xmlns="http://schemas.openxmlformats.org/package/2006/relationships"/>

</file>

<file path=ppt/slides/_rels/slide315.xml.rels><?xml version="1.0" encoding="UTF-8" standalone="yes"?>
<Relationships xmlns="http://schemas.openxmlformats.org/package/2006/relationships"/>

</file>

<file path=ppt/slides/_rels/slide316.xml.rels><?xml version="1.0" encoding="UTF-8" standalone="yes"?>
<Relationships xmlns="http://schemas.openxmlformats.org/package/2006/relationships"/>

</file>

<file path=ppt/slides/_rels/slide317.xml.rels><?xml version="1.0" encoding="UTF-8" standalone="yes"?>
<Relationships xmlns="http://schemas.openxmlformats.org/package/2006/relationships"/>

</file>

<file path=ppt/slides/_rels/slide318.xml.rels><?xml version="1.0" encoding="UTF-8" standalone="yes"?>
<Relationships xmlns="http://schemas.openxmlformats.org/package/2006/relationships"/>

</file>

<file path=ppt/slides/_rels/slide319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20.xml.rels><?xml version="1.0" encoding="UTF-8" standalone="yes"?>
<Relationships xmlns="http://schemas.openxmlformats.org/package/2006/relationships"/>

</file>

<file path=ppt/slides/_rels/slide321.xml.rels><?xml version="1.0" encoding="UTF-8" standalone="yes"?>
<Relationships xmlns="http://schemas.openxmlformats.org/package/2006/relationships"/>

</file>

<file path=ppt/slides/_rels/slide322.xml.rels><?xml version="1.0" encoding="UTF-8" standalone="yes"?>
<Relationships xmlns="http://schemas.openxmlformats.org/package/2006/relationships"/>

</file>

<file path=ppt/slides/_rels/slide323.xml.rels><?xml version="1.0" encoding="UTF-8" standalone="yes"?>
<Relationships xmlns="http://schemas.openxmlformats.org/package/2006/relationships"/>

</file>

<file path=ppt/slides/_rels/slide324.xml.rels><?xml version="1.0" encoding="UTF-8" standalone="yes"?>
<Relationships xmlns="http://schemas.openxmlformats.org/package/2006/relationships"/>

</file>

<file path=ppt/slides/_rels/slide325.xml.rels><?xml version="1.0" encoding="UTF-8" standalone="yes"?>
<Relationships xmlns="http://schemas.openxmlformats.org/package/2006/relationships"/>

</file>

<file path=ppt/slides/_rels/slide326.xml.rels><?xml version="1.0" encoding="UTF-8" standalone="yes"?>
<Relationships xmlns="http://schemas.openxmlformats.org/package/2006/relationships"/>

</file>

<file path=ppt/slides/_rels/slide327.xml.rels><?xml version="1.0" encoding="UTF-8" standalone="yes"?>
<Relationships xmlns="http://schemas.openxmlformats.org/package/2006/relationships"/>

</file>

<file path=ppt/slides/_rels/slide328.xml.rels><?xml version="1.0" encoding="UTF-8" standalone="yes"?>
<Relationships xmlns="http://schemas.openxmlformats.org/package/2006/relationships"/>

</file>

<file path=ppt/slides/_rels/slide329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30.xml.rels><?xml version="1.0" encoding="UTF-8" standalone="yes"?>
<Relationships xmlns="http://schemas.openxmlformats.org/package/2006/relationships"/>

</file>

<file path=ppt/slides/_rels/slide331.xml.rels><?xml version="1.0" encoding="UTF-8" standalone="yes"?>
<Relationships xmlns="http://schemas.openxmlformats.org/package/2006/relationships"/>

</file>

<file path=ppt/slides/_rels/slide332.xml.rels><?xml version="1.0" encoding="UTF-8" standalone="yes"?>
<Relationships xmlns="http://schemas.openxmlformats.org/package/2006/relationships"/>

</file>

<file path=ppt/slides/_rels/slide333.xml.rels><?xml version="1.0" encoding="UTF-8" standalone="yes"?>
<Relationships xmlns="http://schemas.openxmlformats.org/package/2006/relationships"/>

</file>

<file path=ppt/slides/_rels/slide334.xml.rels><?xml version="1.0" encoding="UTF-8" standalone="yes"?>
<Relationships xmlns="http://schemas.openxmlformats.org/package/2006/relationships"/>

</file>

<file path=ppt/slides/_rels/slide335.xml.rels><?xml version="1.0" encoding="UTF-8" standalone="yes"?>
<Relationships xmlns="http://schemas.openxmlformats.org/package/2006/relationships"/>

</file>

<file path=ppt/slides/_rels/slide336.xml.rels><?xml version="1.0" encoding="UTF-8" standalone="yes"?>
<Relationships xmlns="http://schemas.openxmlformats.org/package/2006/relationships"/>

</file>

<file path=ppt/slides/_rels/slide337.xml.rels><?xml version="1.0" encoding="UTF-8" standalone="yes"?>
<Relationships xmlns="http://schemas.openxmlformats.org/package/2006/relationships"/>

</file>

<file path=ppt/slides/_rels/slide338.xml.rels><?xml version="1.0" encoding="UTF-8" standalone="yes"?>
<Relationships xmlns="http://schemas.openxmlformats.org/package/2006/relationships"/>

</file>

<file path=ppt/slides/_rels/slide339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40.xml.rels><?xml version="1.0" encoding="UTF-8" standalone="yes"?>
<Relationships xmlns="http://schemas.openxmlformats.org/package/2006/relationships"/>

</file>

<file path=ppt/slides/_rels/slide341.xml.rels><?xml version="1.0" encoding="UTF-8" standalone="yes"?>
<Relationships xmlns="http://schemas.openxmlformats.org/package/2006/relationships"/>

</file>

<file path=ppt/slides/_rels/slide342.xml.rels><?xml version="1.0" encoding="UTF-8" standalone="yes"?>
<Relationships xmlns="http://schemas.openxmlformats.org/package/2006/relationships"/>

</file>

<file path=ppt/slides/_rels/slide343.xml.rels><?xml version="1.0" encoding="UTF-8" standalone="yes"?>
<Relationships xmlns="http://schemas.openxmlformats.org/package/2006/relationships"/>

</file>

<file path=ppt/slides/_rels/slide344.xml.rels><?xml version="1.0" encoding="UTF-8" standalone="yes"?>
<Relationships xmlns="http://schemas.openxmlformats.org/package/2006/relationships"/>

</file>

<file path=ppt/slides/_rels/slide345.xml.rels><?xml version="1.0" encoding="UTF-8" standalone="yes"?>
<Relationships xmlns="http://schemas.openxmlformats.org/package/2006/relationships"/>

</file>

<file path=ppt/slides/_rels/slide346.xml.rels><?xml version="1.0" encoding="UTF-8" standalone="yes"?>
<Relationships xmlns="http://schemas.openxmlformats.org/package/2006/relationships"/>

</file>

<file path=ppt/slides/_rels/slide347.xml.rels><?xml version="1.0" encoding="UTF-8" standalone="yes"?>
<Relationships xmlns="http://schemas.openxmlformats.org/package/2006/relationships"/>

</file>

<file path=ppt/slides/_rels/slide348.xml.rels><?xml version="1.0" encoding="UTF-8" standalone="yes"?>
<Relationships xmlns="http://schemas.openxmlformats.org/package/2006/relationships"/>

</file>

<file path=ppt/slides/_rels/slide349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50.xml.rels><?xml version="1.0" encoding="UTF-8" standalone="yes"?>
<Relationships xmlns="http://schemas.openxmlformats.org/package/2006/relationships"/>

</file>

<file path=ppt/slides/_rels/slide351.xml.rels><?xml version="1.0" encoding="UTF-8" standalone="yes"?>
<Relationships xmlns="http://schemas.openxmlformats.org/package/2006/relationships"/>

</file>

<file path=ppt/slides/_rels/slide352.xml.rels><?xml version="1.0" encoding="UTF-8" standalone="yes"?>
<Relationships xmlns="http://schemas.openxmlformats.org/package/2006/relationships"/>

</file>

<file path=ppt/slides/_rels/slide353.xml.rels><?xml version="1.0" encoding="UTF-8" standalone="yes"?>
<Relationships xmlns="http://schemas.openxmlformats.org/package/2006/relationships"/>

</file>

<file path=ppt/slides/_rels/slide354.xml.rels><?xml version="1.0" encoding="UTF-8" standalone="yes"?>
<Relationships xmlns="http://schemas.openxmlformats.org/package/2006/relationships"/>

</file>

<file path=ppt/slides/_rels/slide355.xml.rels><?xml version="1.0" encoding="UTF-8" standalone="yes"?>
<Relationships xmlns="http://schemas.openxmlformats.org/package/2006/relationships"/>

</file>

<file path=ppt/slides/_rels/slide356.xml.rels><?xml version="1.0" encoding="UTF-8" standalone="yes"?>
<Relationships xmlns="http://schemas.openxmlformats.org/package/2006/relationships"/>

</file>

<file path=ppt/slides/_rels/slide357.xml.rels><?xml version="1.0" encoding="UTF-8" standalone="yes"?>
<Relationships xmlns="http://schemas.openxmlformats.org/package/2006/relationships"/>

</file>

<file path=ppt/slides/_rels/slide358.xml.rels><?xml version="1.0" encoding="UTF-8" standalone="yes"?>
<Relationships xmlns="http://schemas.openxmlformats.org/package/2006/relationships"/>

</file>

<file path=ppt/slides/_rels/slide359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60.xml.rels><?xml version="1.0" encoding="UTF-8" standalone="yes"?>
<Relationships xmlns="http://schemas.openxmlformats.org/package/2006/relationships"/>

</file>

<file path=ppt/slides/_rels/slide361.xml.rels><?xml version="1.0" encoding="UTF-8" standalone="yes"?>
<Relationships xmlns="http://schemas.openxmlformats.org/package/2006/relationships"/>

</file>

<file path=ppt/slides/_rels/slide362.xml.rels><?xml version="1.0" encoding="UTF-8" standalone="yes"?>
<Relationships xmlns="http://schemas.openxmlformats.org/package/2006/relationships"/>

</file>

<file path=ppt/slides/_rels/slide363.xml.rels><?xml version="1.0" encoding="UTF-8" standalone="yes"?>
<Relationships xmlns="http://schemas.openxmlformats.org/package/2006/relationships"/>

</file>

<file path=ppt/slides/_rels/slide364.xml.rels><?xml version="1.0" encoding="UTF-8" standalone="yes"?>
<Relationships xmlns="http://schemas.openxmlformats.org/package/2006/relationships"/>

</file>

<file path=ppt/slides/_rels/slide365.xml.rels><?xml version="1.0" encoding="UTF-8" standalone="yes"?>
<Relationships xmlns="http://schemas.openxmlformats.org/package/2006/relationships"/>

</file>

<file path=ppt/slides/_rels/slide366.xml.rels><?xml version="1.0" encoding="UTF-8" standalone="yes"?>
<Relationships xmlns="http://schemas.openxmlformats.org/package/2006/relationships"/>

</file>

<file path=ppt/slides/_rels/slide367.xml.rels><?xml version="1.0" encoding="UTF-8" standalone="yes"?>
<Relationships xmlns="http://schemas.openxmlformats.org/package/2006/relationships"/>

</file>

<file path=ppt/slides/_rels/slide368.xml.rels><?xml version="1.0" encoding="UTF-8" standalone="yes"?>
<Relationships xmlns="http://schemas.openxmlformats.org/package/2006/relationships"/>

</file>

<file path=ppt/slides/_rels/slide369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70.xml.rels><?xml version="1.0" encoding="UTF-8" standalone="yes"?>
<Relationships xmlns="http://schemas.openxmlformats.org/package/2006/relationships"/>

</file>

<file path=ppt/slides/_rels/slide371.xml.rels><?xml version="1.0" encoding="UTF-8" standalone="yes"?>
<Relationships xmlns="http://schemas.openxmlformats.org/package/2006/relationships"/>

</file>

<file path=ppt/slides/_rels/slide372.xml.rels><?xml version="1.0" encoding="UTF-8" standalone="yes"?>
<Relationships xmlns="http://schemas.openxmlformats.org/package/2006/relationships"/>

</file>

<file path=ppt/slides/_rels/slide373.xml.rels><?xml version="1.0" encoding="UTF-8" standalone="yes"?>
<Relationships xmlns="http://schemas.openxmlformats.org/package/2006/relationships"/>

</file>

<file path=ppt/slides/_rels/slide374.xml.rels><?xml version="1.0" encoding="UTF-8" standalone="yes"?>
<Relationships xmlns="http://schemas.openxmlformats.org/package/2006/relationships"/>

</file>

<file path=ppt/slides/_rels/slide375.xml.rels><?xml version="1.0" encoding="UTF-8" standalone="yes"?>
<Relationships xmlns="http://schemas.openxmlformats.org/package/2006/relationships"/>

</file>

<file path=ppt/slides/_rels/slide376.xml.rels><?xml version="1.0" encoding="UTF-8" standalone="yes"?>
<Relationships xmlns="http://schemas.openxmlformats.org/package/2006/relationships"/>

</file>

<file path=ppt/slides/_rels/slide377.xml.rels><?xml version="1.0" encoding="UTF-8" standalone="yes"?>
<Relationships xmlns="http://schemas.openxmlformats.org/package/2006/relationships"/>

</file>

<file path=ppt/slides/_rels/slide378.xml.rels><?xml version="1.0" encoding="UTF-8" standalone="yes"?>
<Relationships xmlns="http://schemas.openxmlformats.org/package/2006/relationships"/>

</file>

<file path=ppt/slides/_rels/slide379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80.xml.rels><?xml version="1.0" encoding="UTF-8" standalone="yes"?>
<Relationships xmlns="http://schemas.openxmlformats.org/package/2006/relationships"/>

</file>

<file path=ppt/slides/_rels/slide381.xml.rels><?xml version="1.0" encoding="UTF-8" standalone="yes"?>
<Relationships xmlns="http://schemas.openxmlformats.org/package/2006/relationships"/>

</file>

<file path=ppt/slides/_rels/slide382.xml.rels><?xml version="1.0" encoding="UTF-8" standalone="yes"?>
<Relationships xmlns="http://schemas.openxmlformats.org/package/2006/relationships"/>

</file>

<file path=ppt/slides/_rels/slide383.xml.rels><?xml version="1.0" encoding="UTF-8" standalone="yes"?>
<Relationships xmlns="http://schemas.openxmlformats.org/package/2006/relationships"/>

</file>

<file path=ppt/slides/_rels/slide384.xml.rels><?xml version="1.0" encoding="UTF-8" standalone="yes"?>
<Relationships xmlns="http://schemas.openxmlformats.org/package/2006/relationships"/>

</file>

<file path=ppt/slides/_rels/slide385.xml.rels><?xml version="1.0" encoding="UTF-8" standalone="yes"?>
<Relationships xmlns="http://schemas.openxmlformats.org/package/2006/relationships"/>

</file>

<file path=ppt/slides/_rels/slide386.xml.rels><?xml version="1.0" encoding="UTF-8" standalone="yes"?>
<Relationships xmlns="http://schemas.openxmlformats.org/package/2006/relationships"/>

</file>

<file path=ppt/slides/_rels/slide387.xml.rels><?xml version="1.0" encoding="UTF-8" standalone="yes"?>
<Relationships xmlns="http://schemas.openxmlformats.org/package/2006/relationships"/>

</file>

<file path=ppt/slides/_rels/slide388.xml.rels><?xml version="1.0" encoding="UTF-8" standalone="yes"?>
<Relationships xmlns="http://schemas.openxmlformats.org/package/2006/relationships"/>

</file>

<file path=ppt/slides/_rels/slide389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390.xml.rels><?xml version="1.0" encoding="UTF-8" standalone="yes"?>
<Relationships xmlns="http://schemas.openxmlformats.org/package/2006/relationships"/>

</file>

<file path=ppt/slides/_rels/slide391.xml.rels><?xml version="1.0" encoding="UTF-8" standalone="yes"?>
<Relationships xmlns="http://schemas.openxmlformats.org/package/2006/relationships"/>

</file>

<file path=ppt/slides/_rels/slide392.xml.rels><?xml version="1.0" encoding="UTF-8" standalone="yes"?>
<Relationships xmlns="http://schemas.openxmlformats.org/package/2006/relationships"/>

</file>

<file path=ppt/slides/_rels/slide393.xml.rels><?xml version="1.0" encoding="UTF-8" standalone="yes"?>
<Relationships xmlns="http://schemas.openxmlformats.org/package/2006/relationships"/>

</file>

<file path=ppt/slides/_rels/slide394.xml.rels><?xml version="1.0" encoding="UTF-8" standalone="yes"?>
<Relationships xmlns="http://schemas.openxmlformats.org/package/2006/relationships"/>

</file>

<file path=ppt/slides/_rels/slide395.xml.rels><?xml version="1.0" encoding="UTF-8" standalone="yes"?>
<Relationships xmlns="http://schemas.openxmlformats.org/package/2006/relationships"/>

</file>

<file path=ppt/slides/_rels/slide396.xml.rels><?xml version="1.0" encoding="UTF-8" standalone="yes"?>
<Relationships xmlns="http://schemas.openxmlformats.org/package/2006/relationships"/>

</file>

<file path=ppt/slides/_rels/slide397.xml.rels><?xml version="1.0" encoding="UTF-8" standalone="yes"?>
<Relationships xmlns="http://schemas.openxmlformats.org/package/2006/relationships"/>

</file>

<file path=ppt/slides/_rels/slide398.xml.rels><?xml version="1.0" encoding="UTF-8" standalone="yes"?>
<Relationships xmlns="http://schemas.openxmlformats.org/package/2006/relationships"/>

</file>

<file path=ppt/slides/_rels/slide39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00.xml.rels><?xml version="1.0" encoding="UTF-8" standalone="yes"?>
<Relationships xmlns="http://schemas.openxmlformats.org/package/2006/relationships"/>

</file>

<file path=ppt/slides/_rels/slide401.xml.rels><?xml version="1.0" encoding="UTF-8" standalone="yes"?>
<Relationships xmlns="http://schemas.openxmlformats.org/package/2006/relationships"/>

</file>

<file path=ppt/slides/_rels/slide402.xml.rels><?xml version="1.0" encoding="UTF-8" standalone="yes"?>
<Relationships xmlns="http://schemas.openxmlformats.org/package/2006/relationships"/>

</file>

<file path=ppt/slides/_rels/slide403.xml.rels><?xml version="1.0" encoding="UTF-8" standalone="yes"?>
<Relationships xmlns="http://schemas.openxmlformats.org/package/2006/relationships"/>

</file>

<file path=ppt/slides/_rels/slide404.xml.rels><?xml version="1.0" encoding="UTF-8" standalone="yes"?>
<Relationships xmlns="http://schemas.openxmlformats.org/package/2006/relationships"/>

</file>

<file path=ppt/slides/_rels/slide405.xml.rels><?xml version="1.0" encoding="UTF-8" standalone="yes"?>
<Relationships xmlns="http://schemas.openxmlformats.org/package/2006/relationships"/>

</file>

<file path=ppt/slides/_rels/slide406.xml.rels><?xml version="1.0" encoding="UTF-8" standalone="yes"?>
<Relationships xmlns="http://schemas.openxmlformats.org/package/2006/relationships"/>

</file>

<file path=ppt/slides/_rels/slide407.xml.rels><?xml version="1.0" encoding="UTF-8" standalone="yes"?>
<Relationships xmlns="http://schemas.openxmlformats.org/package/2006/relationships"/>

</file>

<file path=ppt/slides/_rels/slide408.xml.rels><?xml version="1.0" encoding="UTF-8" standalone="yes"?>
<Relationships xmlns="http://schemas.openxmlformats.org/package/2006/relationships"/>

</file>

<file path=ppt/slides/_rels/slide409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10.xml.rels><?xml version="1.0" encoding="UTF-8" standalone="yes"?>
<Relationships xmlns="http://schemas.openxmlformats.org/package/2006/relationships"/>

</file>

<file path=ppt/slides/_rels/slide411.xml.rels><?xml version="1.0" encoding="UTF-8" standalone="yes"?>
<Relationships xmlns="http://schemas.openxmlformats.org/package/2006/relationships"/>

</file>

<file path=ppt/slides/_rels/slide412.xml.rels><?xml version="1.0" encoding="UTF-8" standalone="yes"?>
<Relationships xmlns="http://schemas.openxmlformats.org/package/2006/relationships"/>

</file>

<file path=ppt/slides/_rels/slide413.xml.rels><?xml version="1.0" encoding="UTF-8" standalone="yes"?>
<Relationships xmlns="http://schemas.openxmlformats.org/package/2006/relationships"/>

</file>

<file path=ppt/slides/_rels/slide414.xml.rels><?xml version="1.0" encoding="UTF-8" standalone="yes"?>
<Relationships xmlns="http://schemas.openxmlformats.org/package/2006/relationships"/>

</file>

<file path=ppt/slides/_rels/slide415.xml.rels><?xml version="1.0" encoding="UTF-8" standalone="yes"?>
<Relationships xmlns="http://schemas.openxmlformats.org/package/2006/relationships"/>

</file>

<file path=ppt/slides/_rels/slide416.xml.rels><?xml version="1.0" encoding="UTF-8" standalone="yes"?>
<Relationships xmlns="http://schemas.openxmlformats.org/package/2006/relationships"/>

</file>

<file path=ppt/slides/_rels/slide417.xml.rels><?xml version="1.0" encoding="UTF-8" standalone="yes"?>
<Relationships xmlns="http://schemas.openxmlformats.org/package/2006/relationships"/>

</file>

<file path=ppt/slides/_rels/slide418.xml.rels><?xml version="1.0" encoding="UTF-8" standalone="yes"?>
<Relationships xmlns="http://schemas.openxmlformats.org/package/2006/relationships"/>

</file>

<file path=ppt/slides/_rels/slide419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20.xml.rels><?xml version="1.0" encoding="UTF-8" standalone="yes"?>
<Relationships xmlns="http://schemas.openxmlformats.org/package/2006/relationships"/>

</file>

<file path=ppt/slides/_rels/slide421.xml.rels><?xml version="1.0" encoding="UTF-8" standalone="yes"?>
<Relationships xmlns="http://schemas.openxmlformats.org/package/2006/relationships"/>

</file>

<file path=ppt/slides/_rels/slide422.xml.rels><?xml version="1.0" encoding="UTF-8" standalone="yes"?>
<Relationships xmlns="http://schemas.openxmlformats.org/package/2006/relationships"/>

</file>

<file path=ppt/slides/_rels/slide423.xml.rels><?xml version="1.0" encoding="UTF-8" standalone="yes"?>
<Relationships xmlns="http://schemas.openxmlformats.org/package/2006/relationships"/>

</file>

<file path=ppt/slides/_rels/slide424.xml.rels><?xml version="1.0" encoding="UTF-8" standalone="yes"?>
<Relationships xmlns="http://schemas.openxmlformats.org/package/2006/relationships"/>

</file>

<file path=ppt/slides/_rels/slide425.xml.rels><?xml version="1.0" encoding="UTF-8" standalone="yes"?>
<Relationships xmlns="http://schemas.openxmlformats.org/package/2006/relationships"/>

</file>

<file path=ppt/slides/_rels/slide426.xml.rels><?xml version="1.0" encoding="UTF-8" standalone="yes"?>
<Relationships xmlns="http://schemas.openxmlformats.org/package/2006/relationships"/>

</file>

<file path=ppt/slides/_rels/slide427.xml.rels><?xml version="1.0" encoding="UTF-8" standalone="yes"?>
<Relationships xmlns="http://schemas.openxmlformats.org/package/2006/relationships"/>

</file>

<file path=ppt/slides/_rels/slide428.xml.rels><?xml version="1.0" encoding="UTF-8" standalone="yes"?>
<Relationships xmlns="http://schemas.openxmlformats.org/package/2006/relationships"/>

</file>

<file path=ppt/slides/_rels/slide429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30.xml.rels><?xml version="1.0" encoding="UTF-8" standalone="yes"?>
<Relationships xmlns="http://schemas.openxmlformats.org/package/2006/relationships"/>

</file>

<file path=ppt/slides/_rels/slide431.xml.rels><?xml version="1.0" encoding="UTF-8" standalone="yes"?>
<Relationships xmlns="http://schemas.openxmlformats.org/package/2006/relationships"/>

</file>

<file path=ppt/slides/_rels/slide432.xml.rels><?xml version="1.0" encoding="UTF-8" standalone="yes"?>
<Relationships xmlns="http://schemas.openxmlformats.org/package/2006/relationships"/>

</file>

<file path=ppt/slides/_rels/slide433.xml.rels><?xml version="1.0" encoding="UTF-8" standalone="yes"?>
<Relationships xmlns="http://schemas.openxmlformats.org/package/2006/relationships"/>

</file>

<file path=ppt/slides/_rels/slide434.xml.rels><?xml version="1.0" encoding="UTF-8" standalone="yes"?>
<Relationships xmlns="http://schemas.openxmlformats.org/package/2006/relationships"/>

</file>

<file path=ppt/slides/_rels/slide435.xml.rels><?xml version="1.0" encoding="UTF-8" standalone="yes"?>
<Relationships xmlns="http://schemas.openxmlformats.org/package/2006/relationships"/>

</file>

<file path=ppt/slides/_rels/slide436.xml.rels><?xml version="1.0" encoding="UTF-8" standalone="yes"?>
<Relationships xmlns="http://schemas.openxmlformats.org/package/2006/relationships"/>

</file>

<file path=ppt/slides/_rels/slide437.xml.rels><?xml version="1.0" encoding="UTF-8" standalone="yes"?>
<Relationships xmlns="http://schemas.openxmlformats.org/package/2006/relationships"/>

</file>

<file path=ppt/slides/_rels/slide438.xml.rels><?xml version="1.0" encoding="UTF-8" standalone="yes"?>
<Relationships xmlns="http://schemas.openxmlformats.org/package/2006/relationships"/>

</file>

<file path=ppt/slides/_rels/slide439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40.xml.rels><?xml version="1.0" encoding="UTF-8" standalone="yes"?>
<Relationships xmlns="http://schemas.openxmlformats.org/package/2006/relationships"/>

</file>

<file path=ppt/slides/_rels/slide441.xml.rels><?xml version="1.0" encoding="UTF-8" standalone="yes"?>
<Relationships xmlns="http://schemas.openxmlformats.org/package/2006/relationships"/>

</file>

<file path=ppt/slides/_rels/slide442.xml.rels><?xml version="1.0" encoding="UTF-8" standalone="yes"?>
<Relationships xmlns="http://schemas.openxmlformats.org/package/2006/relationships"/>

</file>

<file path=ppt/slides/_rels/slide443.xml.rels><?xml version="1.0" encoding="UTF-8" standalone="yes"?>
<Relationships xmlns="http://schemas.openxmlformats.org/package/2006/relationships"/>

</file>

<file path=ppt/slides/_rels/slide444.xml.rels><?xml version="1.0" encoding="UTF-8" standalone="yes"?>
<Relationships xmlns="http://schemas.openxmlformats.org/package/2006/relationships"/>

</file>

<file path=ppt/slides/_rels/slide445.xml.rels><?xml version="1.0" encoding="UTF-8" standalone="yes"?>
<Relationships xmlns="http://schemas.openxmlformats.org/package/2006/relationships"/>

</file>

<file path=ppt/slides/_rels/slide446.xml.rels><?xml version="1.0" encoding="UTF-8" standalone="yes"?>
<Relationships xmlns="http://schemas.openxmlformats.org/package/2006/relationships"/>

</file>

<file path=ppt/slides/_rels/slide447.xml.rels><?xml version="1.0" encoding="UTF-8" standalone="yes"?>
<Relationships xmlns="http://schemas.openxmlformats.org/package/2006/relationships"/>

</file>

<file path=ppt/slides/_rels/slide448.xml.rels><?xml version="1.0" encoding="UTF-8" standalone="yes"?>
<Relationships xmlns="http://schemas.openxmlformats.org/package/2006/relationships"/>

</file>

<file path=ppt/slides/_rels/slide449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50.xml.rels><?xml version="1.0" encoding="UTF-8" standalone="yes"?>
<Relationships xmlns="http://schemas.openxmlformats.org/package/2006/relationships"/>

</file>

<file path=ppt/slides/_rels/slide451.xml.rels><?xml version="1.0" encoding="UTF-8" standalone="yes"?>
<Relationships xmlns="http://schemas.openxmlformats.org/package/2006/relationships"/>

</file>

<file path=ppt/slides/_rels/slide452.xml.rels><?xml version="1.0" encoding="UTF-8" standalone="yes"?>
<Relationships xmlns="http://schemas.openxmlformats.org/package/2006/relationships"/>

</file>

<file path=ppt/slides/_rels/slide453.xml.rels><?xml version="1.0" encoding="UTF-8" standalone="yes"?>
<Relationships xmlns="http://schemas.openxmlformats.org/package/2006/relationships"/>

</file>

<file path=ppt/slides/_rels/slide454.xml.rels><?xml version="1.0" encoding="UTF-8" standalone="yes"?>
<Relationships xmlns="http://schemas.openxmlformats.org/package/2006/relationships"/>

</file>

<file path=ppt/slides/_rels/slide455.xml.rels><?xml version="1.0" encoding="UTF-8" standalone="yes"?>
<Relationships xmlns="http://schemas.openxmlformats.org/package/2006/relationships"/>

</file>

<file path=ppt/slides/_rels/slide456.xml.rels><?xml version="1.0" encoding="UTF-8" standalone="yes"?>
<Relationships xmlns="http://schemas.openxmlformats.org/package/2006/relationships"/>

</file>

<file path=ppt/slides/_rels/slide457.xml.rels><?xml version="1.0" encoding="UTF-8" standalone="yes"?>
<Relationships xmlns="http://schemas.openxmlformats.org/package/2006/relationships"/>

</file>

<file path=ppt/slides/_rels/slide458.xml.rels><?xml version="1.0" encoding="UTF-8" standalone="yes"?>
<Relationships xmlns="http://schemas.openxmlformats.org/package/2006/relationships"/>

</file>

<file path=ppt/slides/_rels/slide459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60.xml.rels><?xml version="1.0" encoding="UTF-8" standalone="yes"?>
<Relationships xmlns="http://schemas.openxmlformats.org/package/2006/relationships"/>

</file>

<file path=ppt/slides/_rels/slide461.xml.rels><?xml version="1.0" encoding="UTF-8" standalone="yes"?>
<Relationships xmlns="http://schemas.openxmlformats.org/package/2006/relationships"/>

</file>

<file path=ppt/slides/_rels/slide462.xml.rels><?xml version="1.0" encoding="UTF-8" standalone="yes"?>
<Relationships xmlns="http://schemas.openxmlformats.org/package/2006/relationships"/>

</file>

<file path=ppt/slides/_rels/slide463.xml.rels><?xml version="1.0" encoding="UTF-8" standalone="yes"?>
<Relationships xmlns="http://schemas.openxmlformats.org/package/2006/relationships"/>

</file>

<file path=ppt/slides/_rels/slide464.xml.rels><?xml version="1.0" encoding="UTF-8" standalone="yes"?>
<Relationships xmlns="http://schemas.openxmlformats.org/package/2006/relationships"/>

</file>

<file path=ppt/slides/_rels/slide465.xml.rels><?xml version="1.0" encoding="UTF-8" standalone="yes"?>
<Relationships xmlns="http://schemas.openxmlformats.org/package/2006/relationships"/>

</file>

<file path=ppt/slides/_rels/slide466.xml.rels><?xml version="1.0" encoding="UTF-8" standalone="yes"?>
<Relationships xmlns="http://schemas.openxmlformats.org/package/2006/relationships"/>

</file>

<file path=ppt/slides/_rels/slide467.xml.rels><?xml version="1.0" encoding="UTF-8" standalone="yes"?>
<Relationships xmlns="http://schemas.openxmlformats.org/package/2006/relationships"/>

</file>

<file path=ppt/slides/_rels/slide468.xml.rels><?xml version="1.0" encoding="UTF-8" standalone="yes"?>
<Relationships xmlns="http://schemas.openxmlformats.org/package/2006/relationships"/>

</file>

<file path=ppt/slides/_rels/slide469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70.xml.rels><?xml version="1.0" encoding="UTF-8" standalone="yes"?>
<Relationships xmlns="http://schemas.openxmlformats.org/package/2006/relationships"/>

</file>

<file path=ppt/slides/_rels/slide471.xml.rels><?xml version="1.0" encoding="UTF-8" standalone="yes"?>
<Relationships xmlns="http://schemas.openxmlformats.org/package/2006/relationships"/>

</file>

<file path=ppt/slides/_rels/slide472.xml.rels><?xml version="1.0" encoding="UTF-8" standalone="yes"?>
<Relationships xmlns="http://schemas.openxmlformats.org/package/2006/relationships"/>

</file>

<file path=ppt/slides/_rels/slide473.xml.rels><?xml version="1.0" encoding="UTF-8" standalone="yes"?>
<Relationships xmlns="http://schemas.openxmlformats.org/package/2006/relationships"/>

</file>

<file path=ppt/slides/_rels/slide474.xml.rels><?xml version="1.0" encoding="UTF-8" standalone="yes"?>
<Relationships xmlns="http://schemas.openxmlformats.org/package/2006/relationships"/>

</file>

<file path=ppt/slides/_rels/slide475.xml.rels><?xml version="1.0" encoding="UTF-8" standalone="yes"?>
<Relationships xmlns="http://schemas.openxmlformats.org/package/2006/relationships"/>

</file>

<file path=ppt/slides/_rels/slide476.xml.rels><?xml version="1.0" encoding="UTF-8" standalone="yes"?>
<Relationships xmlns="http://schemas.openxmlformats.org/package/2006/relationships"/>

</file>

<file path=ppt/slides/_rels/slide477.xml.rels><?xml version="1.0" encoding="UTF-8" standalone="yes"?>
<Relationships xmlns="http://schemas.openxmlformats.org/package/2006/relationships"/>

</file>

<file path=ppt/slides/_rels/slide478.xml.rels><?xml version="1.0" encoding="UTF-8" standalone="yes"?>
<Relationships xmlns="http://schemas.openxmlformats.org/package/2006/relationships"/>

</file>

<file path=ppt/slides/_rels/slide479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80.xml.rels><?xml version="1.0" encoding="UTF-8" standalone="yes"?>
<Relationships xmlns="http://schemas.openxmlformats.org/package/2006/relationships"/>

</file>

<file path=ppt/slides/_rels/slide481.xml.rels><?xml version="1.0" encoding="UTF-8" standalone="yes"?>
<Relationships xmlns="http://schemas.openxmlformats.org/package/2006/relationships"/>

</file>

<file path=ppt/slides/_rels/slide482.xml.rels><?xml version="1.0" encoding="UTF-8" standalone="yes"?>
<Relationships xmlns="http://schemas.openxmlformats.org/package/2006/relationships"/>

</file>

<file path=ppt/slides/_rels/slide483.xml.rels><?xml version="1.0" encoding="UTF-8" standalone="yes"?>
<Relationships xmlns="http://schemas.openxmlformats.org/package/2006/relationships"/>

</file>

<file path=ppt/slides/_rels/slide484.xml.rels><?xml version="1.0" encoding="UTF-8" standalone="yes"?>
<Relationships xmlns="http://schemas.openxmlformats.org/package/2006/relationships"/>

</file>

<file path=ppt/slides/_rels/slide485.xml.rels><?xml version="1.0" encoding="UTF-8" standalone="yes"?>
<Relationships xmlns="http://schemas.openxmlformats.org/package/2006/relationships"/>

</file>

<file path=ppt/slides/_rels/slide486.xml.rels><?xml version="1.0" encoding="UTF-8" standalone="yes"?>
<Relationships xmlns="http://schemas.openxmlformats.org/package/2006/relationships"/>

</file>

<file path=ppt/slides/_rels/slide487.xml.rels><?xml version="1.0" encoding="UTF-8" standalone="yes"?>
<Relationships xmlns="http://schemas.openxmlformats.org/package/2006/relationships"/>

</file>

<file path=ppt/slides/_rels/slide488.xml.rels><?xml version="1.0" encoding="UTF-8" standalone="yes"?>
<Relationships xmlns="http://schemas.openxmlformats.org/package/2006/relationships"/>

</file>

<file path=ppt/slides/_rels/slide489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490.xml.rels><?xml version="1.0" encoding="UTF-8" standalone="yes"?>
<Relationships xmlns="http://schemas.openxmlformats.org/package/2006/relationships"/>

</file>

<file path=ppt/slides/_rels/slide491.xml.rels><?xml version="1.0" encoding="UTF-8" standalone="yes"?>
<Relationships xmlns="http://schemas.openxmlformats.org/package/2006/relationships"/>

</file>

<file path=ppt/slides/_rels/slide492.xml.rels><?xml version="1.0" encoding="UTF-8" standalone="yes"?>
<Relationships xmlns="http://schemas.openxmlformats.org/package/2006/relationships"/>

</file>

<file path=ppt/slides/_rels/slide493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(2040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2:11:2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 (204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7:11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4 (2419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3 at 5:04:3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5 (2419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3 at 5:04:3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6 (2419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3 at 5:04:3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7 (241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3 at 10:04:0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8 (241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3 at 10:04:5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9 (241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3 at 10:0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0 (242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3 at 10:04:4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1 (242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0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2 (24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2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3 (2423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 (204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2:11:30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4 (2423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0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5 (242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4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6 (242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54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7 (242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5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8 (2423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4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9 (242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12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0 (2423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9 2013 at 2:04:0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1 (2472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2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2 (247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4 (247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 (205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8:11:5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5 (2472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6 (247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5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7 (247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8 (2472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9 (2473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2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0 (247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1 (2473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2 (2473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0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3 (2473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3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4 (2473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3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 (205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1:11:4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5 (247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5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6 (247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5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7 (2473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8 (2473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5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9 (2473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3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0 (247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Monde du travail (le) n°02] (313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1:03:0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Monde du travail (le) n°03] (313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1:03:4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Monde du travail (le) n°01] (313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01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Monde du travail (le) n°04] (3136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1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 (205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5:11:4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Monde du travail (le) n°05] (313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06 (3136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2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07 (3136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08 (31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50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09 (3136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5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11 (313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24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12 (3136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13. (3136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14. (3136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15 (3136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 (2057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25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16 (31368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1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17 (3136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5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18 (3136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0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19 (3136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5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0 (3136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1 (3136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57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2 (31368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3 (31368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5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4 (3136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5 (3136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 (205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6 (3136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7 (3136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2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8 (31368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29 (3136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6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0 (313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1 (3136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1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2 (3136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3 (3136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6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4 (3136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9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5 (3136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 (2057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4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6 (3136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3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7 (3136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0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8 (313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0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39 (3136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10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0 (3136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2:03:4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1 (3137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36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2 (3137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30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3 (313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3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4 (3137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3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5 (3137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2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 (2057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48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6 (313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37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7 (3137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1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8 (3137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5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49 (313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3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0 (3137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19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1 (313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2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2 (313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56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3 (3137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:03:31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4 (313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29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5 (313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8 (2057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2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6 (313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49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7 (3137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13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8 (313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24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59 (313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2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0 (313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2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1 (313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18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2 (3137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21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3 (313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5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4 (313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29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5 (3137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5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 (204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2:11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9 (205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3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6 (313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03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7 (3137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20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8 (3137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16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69 (3137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3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70 (3137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4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71 (3137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56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72 (3137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38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73 (3137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24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74 (313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58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85 (3137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1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0 (2057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05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88 (3137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2:03:14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3 (318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3 2014 at 6:04:20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1 (3191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5:04:54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2 (3191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1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3 (3191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1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4 (3191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8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5 (3191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7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6 (3191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4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7 (3191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3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8 (3191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1 (2057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32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9 (3191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7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0 (3191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04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1 (3191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1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2 (3191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7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3 (3191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4 (3191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4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5 (3191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5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6 (3191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13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7 (3191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5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8 (3191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2 (2057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37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9 (3191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1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0 (31917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3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1 (3191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2 (3191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3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3 (3191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4 (3191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8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5 (319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6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6 (3191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34]]>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7 (319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13]]>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8 (3191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3 (2057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42]]>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9 (3191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14]]>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1 (319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2]]>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2 (3195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43]]>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3 (3195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32]]>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4 (3195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4]]>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5 (3195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37]]>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6 (3195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2]]>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7 (3195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7]]>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8 (3195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6]]>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9 (3195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2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4 (2057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24]]>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0 (3195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5]]>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1 (3195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26]]>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2 (3195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5]]>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3 (3195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34]]>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4 (3195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11]]>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5 (3195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43]]>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6 (3195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12]]>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7 (3195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6]]>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8 (3195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29]]>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9 (31958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5 (2057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10:11:02]]>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0 (319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8:04:28]]>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0 (320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8:05:19]]>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1 (3203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8:05:59]]>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2 (3203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8:05:32]]>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3 (3203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2]]>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4 (3203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14]]>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5 (3203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2]]>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6 (3203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24]]>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7 (3203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9]]>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8 (3203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3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6 (207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21]]>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0 (32039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0]]>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1 (3203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1]]>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2 (3203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34]]>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3 (3203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04]]>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4 (32039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3]]>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5 (32039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10]]>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6 (3203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38]]>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7 (3203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04]]>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8 (32039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38]]>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9 (32040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1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 (207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07]]>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0 (3204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1]]>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1 (3204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13]]>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2 (3204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0]]>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3 (3204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20]]>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4 (3204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8]]>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5 (320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26]]>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6 (3204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4]]>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7 (3204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23]]>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8 (3204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7]]>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9 (3204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2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 (2077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56]]>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80 (3204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03]]>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81 (3204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33]]>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82 (3204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16]]>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83 (32040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0]]>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84 (32040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17]]>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85 (3204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5]]>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1 (354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1:11:43]]>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 prévoyante (la) n°2  (354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:52]]>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3 (354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]]>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4 (354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:4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 (204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2:11:4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9 (2077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41]]>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5 (3540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:53]]>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6 (3540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:59]]>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8 (3540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:57]]>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9 (3540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:14]]>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10 (3540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:36]]>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11 (3540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:22]]>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 prévoyante (la) n°12 (35409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2:11:23]]>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6 (4088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1:12:56]]>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7 (4088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2:12:12]]>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8 (4088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5:12:4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0 (2077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11]]>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89 (4090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12]]>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0 (4090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55]]>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1 (4090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09]]>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2 (4090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13]]></a:t>
            </a:r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3 (4090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48]]></a:t>
            </a:r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4 (4090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2:12:42]]></a:t>
            </a:r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5 (409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3:12:09]]></a:t>
            </a:r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6 (4090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3:12:09]]></a:t>
            </a:r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7 (40909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3:12:32]]></a:t>
            </a:r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8 (4090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4:12:1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1 (20778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06]]></a:t>
            </a:r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199 (4090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4:12:12]]></a:t>
            </a:r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0 (4090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5 at 4:12:33]]></a:t>
            </a:r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1 (4091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16]]></a:t>
            </a:r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2 (4091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13]]></a:t>
            </a:r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3 (4091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32]]></a:t>
            </a:r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4 (4091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4:12:53]]>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5 (4091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57]]></a:t>
            </a:r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6 (4091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56]]></a:t>
            </a:r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7 (4091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46]]></a:t>
            </a:r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8 (4091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5:12:5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2 (20778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54]]></a:t>
            </a:r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09 (4091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6:12:52]]>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0 (4091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6:12:28]]></a:t>
            </a:r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1 (4091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5 at 6:12:26]]></a:t>
            </a:r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2 (42316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6 at 10:03:58]]></a:t>
            </a: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3 (42316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6 at 10:03:56]]></a:t>
            </a:r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4 (4231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6 at 10:03:16]]></a:t>
            </a:r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5 (42316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6 at 10:03:22]]></a:t>
            </a:r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6 (42316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6 at 10:03:01]]></a:t>
            </a:r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7 (4231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12:03:06]]></a:t>
            </a:r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8 (42317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12:03:5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3 (2077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33]]></a:t>
            </a:r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19 (4231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12:03:10]]></a:t>
            </a:r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0 (423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12:03:59]]></a:t>
            </a:r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1 (4231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12:03:11]]></a:t>
            </a:r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2 (4231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12:03]]></a:t>
            </a:r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3 (4231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12:03:32]]></a:t>
            </a:r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4 (4231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4:03:12]]></a:t>
            </a:r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5 (4231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4:03:31]]></a:t>
            </a:r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6 (42317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4:03:25]]>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7 (4231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4:03:13]]></a:t>
            </a:r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8 (4231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4:03:0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4 (2077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13]]></a:t>
            </a:r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29 (4231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4:03:54]]></a:t>
            </a:r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0 (42317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4:03:46]]></a:t>
            </a:r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1 (4231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49]]></a:t>
            </a:r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2 (42318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25]]></a:t>
            </a:r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3 (4231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57]]></a:t>
            </a:r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4 (4231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52]]></a:t>
            </a:r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5 (4231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05]]></a:t>
            </a:r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6 (4231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54]]></a:t>
            </a:r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7 (4231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6:03:43]]></a:t>
            </a:r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8 (4231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:4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5 (20778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24]]></a:t>
            </a:r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39 (4231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:53]]></a:t>
            </a:r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0 (42318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]]></a:t>
            </a:r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1 (4231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6 at 7:03:44]]></a:t>
            </a:r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2 (4235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42]]></a:t>
            </a:r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3 (4235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01]]></a:t>
            </a:r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4 (4235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51]]></a:t>
            </a:r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5 (4235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6]]></a:t>
            </a:r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6 (4235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7]]></a:t>
            </a:r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7 (4235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7]]></a:t>
            </a:r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8 (4235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3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6 (20778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26]]></a:t>
            </a:r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49 (4235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31]]></a:t>
            </a:r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0 (4235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22]]></a:t>
            </a:r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1 (423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2:04:15]]></a:t>
            </a:r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2 (4235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16]]></a:t>
            </a:r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3 (4235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04]]></a:t>
            </a:r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4 (4235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15]]></a:t>
            </a:r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 n° 255 (423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11]]></a:t>
            </a:r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6 (4235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32]]></a:t>
            </a:r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7 (4235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7:04:47]]></a:t>
            </a:r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8 (42352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3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7 (2077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06]]></a:t>
            </a:r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59 (4235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27]]></a:t>
            </a:r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0 (4235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28]]></a:t>
            </a:r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1 (42352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8:04:53]]></a:t>
            </a:r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2 (4235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18]]></a:t>
            </a:r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3 (42353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13]]></a:t>
            </a:r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4 (42353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]]></a:t>
            </a:r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5 (423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43]]></a:t>
            </a:r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6 (423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17]]></a:t>
            </a:r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 267 (423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01]]></a:t>
            </a:r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68 (4235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0:04:0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8 (2077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45]]></a:t>
            </a:r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69 (4235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1:04:35]]></a:t>
            </a:r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0 (4235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6 at 11:04:19]]></a:t>
            </a:r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1 (4245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21]]></a:t>
            </a:r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2 (4245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11]]></a:t>
            </a:r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3 (4245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09]]></a:t>
            </a:r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4 (4245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07]]></a:t>
            </a:r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5 (4245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2:04:43]]></a:t>
            </a:r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6 (4245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53]]></a:t>
            </a:r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7 (4245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03]]></a:t>
            </a:r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8 (4245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3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 (204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9:11:5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9 (2077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53]]></a:t>
            </a:r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9 (4245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31]]></a:t>
            </a:r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0 (42458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18]]></a:t>
            </a:r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1 (4245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16]]></a:t>
            </a:r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2 (4245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27]]></a:t>
            </a:r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3 (4245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24]]></a:t>
            </a:r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4 (4245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14]]></a:t>
            </a:r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5 (4245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30]]></a:t>
            </a:r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6 (4245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1 2016 at 3:04:54]]></a:t>
            </a:r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 (4312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9:05:25]]></a:t>
            </a:r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 (4312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9:05:3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0 (2077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27]]></a:t>
            </a:r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 (4312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4]]></a:t>
            </a:r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 (4312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6]]></a:t>
            </a:r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 (4312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7]]></a:t>
            </a:r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 (4312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8]]></a:t>
            </a:r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 (4312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14]]></a:t>
            </a:r>
          </a:p>
        </p:txBody>
      </p:sp>
    </p:spTree>
  </p:cSld>
  <p:clrMapOvr>
    <a:masterClrMapping/>
  </p:clrMapOvr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8 (4312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0]]></a:t>
            </a:r>
          </a:p>
        </p:txBody>
      </p:sp>
    </p:spTree>
  </p:cSld>
  <p:clrMapOvr>
    <a:masterClrMapping/>
  </p:clrMapOvr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9 (4312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9]]></a:t>
            </a:r>
          </a:p>
        </p:txBody>
      </p:sp>
    </p:spTree>
  </p:cSld>
  <p:clrMapOvr>
    <a:masterClrMapping/>
  </p:clrMapOvr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0 (4312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2]]></a:t>
            </a:r>
          </a:p>
        </p:txBody>
      </p:sp>
    </p:spTree>
  </p:cSld>
  <p:clrMapOvr>
    <a:masterClrMapping/>
  </p:clrMapOvr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1 (4312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17]]></a:t>
            </a:r>
          </a:p>
        </p:txBody>
      </p:sp>
    </p:spTree>
  </p:cSld>
  <p:clrMapOvr>
    <a:masterClrMapping/>
  </p:clrMapOvr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2 (4312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1 (2077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10]]></a:t>
            </a:r>
          </a:p>
        </p:txBody>
      </p:sp>
    </p:spTree>
  </p:cSld>
  <p:clrMapOvr>
    <a:masterClrMapping/>
  </p:clrMapOvr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3 (4312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7]]></a:t>
            </a:r>
          </a:p>
        </p:txBody>
      </p:sp>
    </p:spTree>
  </p:cSld>
  <p:clrMapOvr>
    <a:masterClrMapping/>
  </p:clrMapOvr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4 (4312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3]]></a:t>
            </a:r>
          </a:p>
        </p:txBody>
      </p:sp>
    </p:spTree>
  </p:cSld>
  <p:clrMapOvr>
    <a:masterClrMapping/>
  </p:clrMapOvr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5 (4312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0]]></a:t>
            </a:r>
          </a:p>
        </p:txBody>
      </p:sp>
    </p:spTree>
  </p:cSld>
  <p:clrMapOvr>
    <a:masterClrMapping/>
  </p:clrMapOvr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6 (4312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7]]></a:t>
            </a:r>
          </a:p>
        </p:txBody>
      </p:sp>
    </p:spTree>
  </p:cSld>
  <p:clrMapOvr>
    <a:masterClrMapping/>
  </p:clrMapOvr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7 (43122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4]]></a:t>
            </a:r>
          </a:p>
        </p:txBody>
      </p:sp>
    </p:spTree>
  </p:cSld>
  <p:clrMapOvr>
    <a:masterClrMapping/>
  </p:clrMapOvr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8 (4312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3]]></a:t>
            </a:r>
          </a:p>
        </p:txBody>
      </p:sp>
    </p:spTree>
  </p:cSld>
  <p:clrMapOvr>
    <a:masterClrMapping/>
  </p:clrMapOvr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19 (4312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8]]></a:t>
            </a:r>
          </a:p>
        </p:txBody>
      </p:sp>
    </p:spTree>
  </p:cSld>
  <p:clrMapOvr>
    <a:masterClrMapping/>
  </p:clrMapOvr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0 (4312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0]]></a:t>
            </a:r>
          </a:p>
        </p:txBody>
      </p:sp>
    </p:spTree>
  </p:cSld>
  <p:clrMapOvr>
    <a:masterClrMapping/>
  </p:clrMapOvr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1 (4312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9]]></a:t>
            </a:r>
          </a:p>
        </p:txBody>
      </p:sp>
    </p:spTree>
  </p:cSld>
  <p:clrMapOvr>
    <a:masterClrMapping/>
  </p:clrMapOvr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2 (4312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1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2 (20778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37]]></a:t>
            </a:r>
          </a:p>
        </p:txBody>
      </p:sp>
    </p:spTree>
  </p:cSld>
  <p:clrMapOvr>
    <a:masterClrMapping/>
  </p:clrMapOvr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3 (43122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1]]></a:t>
            </a:r>
          </a:p>
        </p:txBody>
      </p:sp>
    </p:spTree>
  </p:cSld>
  <p:clrMapOvr>
    <a:masterClrMapping/>
  </p:clrMapOvr>
</p:sld>
</file>

<file path=ppt/slides/slide4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4 (43122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11]]></a:t>
            </a:r>
          </a:p>
        </p:txBody>
      </p:sp>
    </p:spTree>
  </p:cSld>
  <p:clrMapOvr>
    <a:masterClrMapping/>
  </p:clrMapOvr>
</p:sld>
</file>

<file path=ppt/slides/slide4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5 (4312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1]]></a:t>
            </a:r>
          </a:p>
        </p:txBody>
      </p:sp>
    </p:spTree>
  </p:cSld>
  <p:clrMapOvr>
    <a:masterClrMapping/>
  </p:clrMapOvr>
</p:sld>
</file>

<file path=ppt/slides/slide4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6 (43122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3]]></a:t>
            </a:r>
          </a:p>
        </p:txBody>
      </p:sp>
    </p:spTree>
  </p:cSld>
  <p:clrMapOvr>
    <a:masterClrMapping/>
  </p:clrMapOvr>
</p:sld>
</file>

<file path=ppt/slides/slide4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7 (43122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7]]></a:t>
            </a:r>
          </a:p>
        </p:txBody>
      </p:sp>
    </p:spTree>
  </p:cSld>
  <p:clrMapOvr>
    <a:masterClrMapping/>
  </p:clrMapOvr>
</p:sld>
</file>

<file path=ppt/slides/slide4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8 (4312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8]]></a:t>
            </a:r>
          </a:p>
        </p:txBody>
      </p:sp>
    </p:spTree>
  </p:cSld>
  <p:clrMapOvr>
    <a:masterClrMapping/>
  </p:clrMapOvr>
</p:sld>
</file>

<file path=ppt/slides/slide4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29 (4312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13]]></a:t>
            </a:r>
          </a:p>
        </p:txBody>
      </p:sp>
    </p:spTree>
  </p:cSld>
  <p:clrMapOvr>
    <a:masterClrMapping/>
  </p:clrMapOvr>
</p:sld>
</file>

<file path=ppt/slides/slide4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0 (4312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2]]></a:t>
            </a:r>
          </a:p>
        </p:txBody>
      </p:sp>
    </p:spTree>
  </p:cSld>
  <p:clrMapOvr>
    <a:masterClrMapping/>
  </p:clrMapOvr>
</p:sld>
</file>

<file path=ppt/slides/slide4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1 (4312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1]]></a:t>
            </a:r>
          </a:p>
        </p:txBody>
      </p:sp>
    </p:spTree>
  </p:cSld>
  <p:clrMapOvr>
    <a:masterClrMapping/>
  </p:clrMapOvr>
</p:sld>
</file>

<file path=ppt/slides/slide4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2 (4312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3 (20778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22]]></a:t>
            </a:r>
          </a:p>
        </p:txBody>
      </p:sp>
    </p:spTree>
  </p:cSld>
  <p:clrMapOvr>
    <a:masterClrMapping/>
  </p:clrMapOvr>
</p:sld>
</file>

<file path=ppt/slides/slide4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3 (4312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6]]></a:t>
            </a:r>
          </a:p>
        </p:txBody>
      </p:sp>
    </p:spTree>
  </p:cSld>
  <p:clrMapOvr>
    <a:masterClrMapping/>
  </p:clrMapOvr>
</p:sld>
</file>

<file path=ppt/slides/slide4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4 (43122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9]]></a:t>
            </a:r>
          </a:p>
        </p:txBody>
      </p:sp>
    </p:spTree>
  </p:cSld>
  <p:clrMapOvr>
    <a:masterClrMapping/>
  </p:clrMapOvr>
</p:sld>
</file>

<file path=ppt/slides/slide4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5 (4312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8]]></a:t>
            </a:r>
          </a:p>
        </p:txBody>
      </p:sp>
    </p:spTree>
  </p:cSld>
  <p:clrMapOvr>
    <a:masterClrMapping/>
  </p:clrMapOvr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6 (4312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8]]></a:t>
            </a:r>
          </a:p>
        </p:txBody>
      </p:sp>
    </p:spTree>
  </p:cSld>
  <p:clrMapOvr>
    <a:masterClrMapping/>
  </p:clrMapOvr>
</p:sld>
</file>

<file path=ppt/slides/slide4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8 (4312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17]]></a:t>
            </a:r>
          </a:p>
        </p:txBody>
      </p:sp>
    </p:spTree>
  </p:cSld>
  <p:clrMapOvr>
    <a:masterClrMapping/>
  </p:clrMapOvr>
</p:sld>
</file>

<file path=ppt/slides/slide4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39 (4312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8]]></a:t>
            </a:r>
          </a:p>
        </p:txBody>
      </p:sp>
    </p:spTree>
  </p:cSld>
  <p:clrMapOvr>
    <a:masterClrMapping/>
  </p:clrMapOvr>
</p:sld>
</file>

<file path=ppt/slides/slide4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0 (4312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4]]></a:t>
            </a:r>
          </a:p>
        </p:txBody>
      </p:sp>
    </p:spTree>
  </p:cSld>
  <p:clrMapOvr>
    <a:masterClrMapping/>
  </p:clrMapOvr>
</p:sld>
</file>

<file path=ppt/slides/slide4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1 (4312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5]]></a:t>
            </a:r>
          </a:p>
        </p:txBody>
      </p:sp>
    </p:spTree>
  </p:cSld>
  <p:clrMapOvr>
    <a:masterClrMapping/>
  </p:clrMapOvr>
</p:sld>
</file>

<file path=ppt/slides/slide4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2 (43122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]]></a:t>
            </a:r>
          </a:p>
        </p:txBody>
      </p:sp>
    </p:spTree>
  </p:cSld>
  <p:clrMapOvr>
    <a:masterClrMapping/>
  </p:clrMapOvr>
</p:sld>
</file>

<file path=ppt/slides/slide4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3 (4312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0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4 (2077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07]]></a:t>
            </a:r>
          </a:p>
        </p:txBody>
      </p:sp>
    </p:spTree>
  </p:cSld>
  <p:clrMapOvr>
    <a:masterClrMapping/>
  </p:clrMapOvr>
</p:sld>
</file>

<file path=ppt/slides/slide4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4 (4312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1]]></a:t>
            </a:r>
          </a:p>
        </p:txBody>
      </p:sp>
    </p:spTree>
  </p:cSld>
  <p:clrMapOvr>
    <a:masterClrMapping/>
  </p:clrMapOvr>
</p:sld>
</file>

<file path=ppt/slides/slide4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5 (4312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6]]></a:t>
            </a:r>
          </a:p>
        </p:txBody>
      </p:sp>
    </p:spTree>
  </p:cSld>
  <p:clrMapOvr>
    <a:masterClrMapping/>
  </p:clrMapOvr>
</p:sld>
</file>

<file path=ppt/slides/slide4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6 (4312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2]]></a:t>
            </a:r>
          </a:p>
        </p:txBody>
      </p:sp>
    </p:spTree>
  </p:cSld>
  <p:clrMapOvr>
    <a:masterClrMapping/>
  </p:clrMapOvr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7 (4312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7]]></a:t>
            </a:r>
          </a:p>
        </p:txBody>
      </p:sp>
    </p:spTree>
  </p:cSld>
  <p:clrMapOvr>
    <a:masterClrMapping/>
  </p:clrMapOvr>
</p:sld>
</file>

<file path=ppt/slides/slide4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8 (4312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8]]></a:t>
            </a:r>
          </a:p>
        </p:txBody>
      </p:sp>
    </p:spTree>
  </p:cSld>
  <p:clrMapOvr>
    <a:masterClrMapping/>
  </p:clrMapOvr>
</p:sld>
</file>

<file path=ppt/slides/slide4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49 (4312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4]]></a:t>
            </a:r>
          </a:p>
        </p:txBody>
      </p:sp>
    </p:spTree>
  </p:cSld>
  <p:clrMapOvr>
    <a:masterClrMapping/>
  </p:clrMapOvr>
</p:sld>
</file>

<file path=ppt/slides/slide4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0 (4312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3]]></a:t>
            </a:r>
          </a:p>
        </p:txBody>
      </p:sp>
    </p:spTree>
  </p:cSld>
  <p:clrMapOvr>
    <a:masterClrMapping/>
  </p:clrMapOvr>
</p:sld>
</file>

<file path=ppt/slides/slide4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1 (4312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11]]></a:t>
            </a:r>
          </a:p>
        </p:txBody>
      </p:sp>
    </p:spTree>
  </p:cSld>
  <p:clrMapOvr>
    <a:masterClrMapping/>
  </p:clrMapOvr>
</p:sld>
</file>

<file path=ppt/slides/slide4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2 (4312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4]]></a:t>
            </a:r>
          </a:p>
        </p:txBody>
      </p:sp>
    </p:spTree>
  </p:cSld>
  <p:clrMapOvr>
    <a:masterClrMapping/>
  </p:clrMapOvr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3 (4312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5 (207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55]]></a:t>
            </a:r>
          </a:p>
        </p:txBody>
      </p:sp>
    </p:spTree>
  </p:cSld>
  <p:clrMapOvr>
    <a:masterClrMapping/>
  </p:clrMapOvr>
</p:sld>
</file>

<file path=ppt/slides/slide4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4 (4312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1]]></a:t>
            </a:r>
          </a:p>
        </p:txBody>
      </p:sp>
    </p:spTree>
  </p:cSld>
  <p:clrMapOvr>
    <a:masterClrMapping/>
  </p:clrMapOvr>
</p:sld>
</file>

<file path=ppt/slides/slide4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5 (4312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0]]></a:t>
            </a:r>
          </a:p>
        </p:txBody>
      </p:sp>
    </p:spTree>
  </p:cSld>
  <p:clrMapOvr>
    <a:masterClrMapping/>
  </p:clrMapOvr>
</p:sld>
</file>

<file path=ppt/slides/slide4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6 (4312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3]]></a:t>
            </a:r>
          </a:p>
        </p:txBody>
      </p:sp>
    </p:spTree>
  </p:cSld>
  <p:clrMapOvr>
    <a:masterClrMapping/>
  </p:clrMapOvr>
</p:sld>
</file>

<file path=ppt/slides/slide4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7 (4312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9]]></a:t>
            </a:r>
          </a:p>
        </p:txBody>
      </p:sp>
    </p:spTree>
  </p:cSld>
  <p:clrMapOvr>
    <a:masterClrMapping/>
  </p:clrMapOvr>
</p:sld>
</file>

<file path=ppt/slides/slide4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8 (4312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7]]></a:t>
            </a:r>
          </a:p>
        </p:txBody>
      </p:sp>
    </p:spTree>
  </p:cSld>
  <p:clrMapOvr>
    <a:masterClrMapping/>
  </p:clrMapOvr>
</p:sld>
</file>

<file path=ppt/slides/slide4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59 (43124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27]]></a:t>
            </a:r>
          </a:p>
        </p:txBody>
      </p:sp>
    </p:spTree>
  </p:cSld>
  <p:clrMapOvr>
    <a:masterClrMapping/>
  </p:clrMapOvr>
</p:sld>
</file>

<file path=ppt/slides/slide4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0 (4312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55]]></a:t>
            </a:r>
          </a:p>
        </p:txBody>
      </p:sp>
    </p:spTree>
  </p:cSld>
  <p:clrMapOvr>
    <a:masterClrMapping/>
  </p:clrMapOvr>
</p:sld>
</file>

<file path=ppt/slides/slide4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1 (4312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5]]></a:t>
            </a:r>
          </a:p>
        </p:txBody>
      </p:sp>
    </p:spTree>
  </p:cSld>
  <p:clrMapOvr>
    <a:masterClrMapping/>
  </p:clrMapOvr>
</p:sld>
</file>

<file path=ppt/slides/slide4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2 (4312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15]]></a:t>
            </a:r>
          </a:p>
        </p:txBody>
      </p:sp>
    </p:spTree>
  </p:cSld>
  <p:clrMapOvr>
    <a:masterClrMapping/>
  </p:clrMapOvr>
</p:sld>
</file>

<file path=ppt/slides/slide4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3 (4312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6 (207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44]]></a:t>
            </a:r>
          </a:p>
        </p:txBody>
      </p:sp>
    </p:spTree>
  </p:cSld>
  <p:clrMapOvr>
    <a:masterClrMapping/>
  </p:clrMapOvr>
</p:sld>
</file>

<file path=ppt/slides/slide4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4 (4312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3]]></a:t>
            </a:r>
          </a:p>
        </p:txBody>
      </p:sp>
    </p:spTree>
  </p:cSld>
  <p:clrMapOvr>
    <a:masterClrMapping/>
  </p:clrMapOvr>
</p:sld>
</file>

<file path=ppt/slides/slide4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5 (4312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09]]></a:t>
            </a:r>
          </a:p>
        </p:txBody>
      </p:sp>
    </p:spTree>
  </p:cSld>
  <p:clrMapOvr>
    <a:masterClrMapping/>
  </p:clrMapOvr>
</p:sld>
</file>

<file path=ppt/slides/slide4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6 (4312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]]></a:t>
            </a:r>
          </a:p>
        </p:txBody>
      </p:sp>
    </p:spTree>
  </p:cSld>
  <p:clrMapOvr>
    <a:masterClrMapping/>
  </p:clrMapOvr>
</p:sld>
</file>

<file path=ppt/slides/slide4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7 (4312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0:05:31]]></a:t>
            </a:r>
          </a:p>
        </p:txBody>
      </p:sp>
    </p:spTree>
  </p:cSld>
  <p:clrMapOvr>
    <a:masterClrMapping/>
  </p:clrMapOvr>
</p:sld>
</file>

<file path=ppt/slides/slide4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8 (4312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]]></a:t>
            </a:r>
          </a:p>
        </p:txBody>
      </p:sp>
    </p:spTree>
  </p:cSld>
  <p:clrMapOvr>
    <a:masterClrMapping/>
  </p:clrMapOvr>
</p:sld>
</file>

<file path=ppt/slides/slide4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69 (4312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44]]></a:t>
            </a:r>
          </a:p>
        </p:txBody>
      </p:sp>
    </p:spTree>
  </p:cSld>
  <p:clrMapOvr>
    <a:masterClrMapping/>
  </p:clrMapOvr>
</p:sld>
</file>

<file path=ppt/slides/slide4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0 (4312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34]]></a:t>
            </a:r>
          </a:p>
        </p:txBody>
      </p:sp>
    </p:spTree>
  </p:cSld>
  <p:clrMapOvr>
    <a:masterClrMapping/>
  </p:clrMapOvr>
</p:sld>
</file>

<file path=ppt/slides/slide4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1 (4312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05]]></a:t>
            </a:r>
          </a:p>
        </p:txBody>
      </p:sp>
    </p:spTree>
  </p:cSld>
  <p:clrMapOvr>
    <a:masterClrMapping/>
  </p:clrMapOvr>
</p:sld>
</file>

<file path=ppt/slides/slide4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2 (43125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53]]></a:t>
            </a:r>
          </a:p>
        </p:txBody>
      </p:sp>
    </p:spTree>
  </p:cSld>
  <p:clrMapOvr>
    <a:masterClrMapping/>
  </p:clrMapOvr>
</p:sld>
</file>

<file path=ppt/slides/slide4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3 (4312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3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7 (2077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26]]></a:t>
            </a:r>
          </a:p>
        </p:txBody>
      </p:sp>
    </p:spTree>
  </p:cSld>
  <p:clrMapOvr>
    <a:masterClrMapping/>
  </p:clrMapOvr>
</p:sld>
</file>

<file path=ppt/slides/slide4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4 (4312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06]]></a:t>
            </a:r>
          </a:p>
        </p:txBody>
      </p:sp>
    </p:spTree>
  </p:cSld>
  <p:clrMapOvr>
    <a:masterClrMapping/>
  </p:clrMapOvr>
</p:sld>
</file>

<file path=ppt/slides/slide4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5 (4312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35]]></a:t>
            </a:r>
          </a:p>
        </p:txBody>
      </p:sp>
    </p:spTree>
  </p:cSld>
  <p:clrMapOvr>
    <a:masterClrMapping/>
  </p:clrMapOvr>
</p:sld>
</file>

<file path=ppt/slides/slide4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6 (4312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08]]></a:t>
            </a:r>
          </a:p>
        </p:txBody>
      </p:sp>
    </p:spTree>
  </p:cSld>
  <p:clrMapOvr>
    <a:masterClrMapping/>
  </p:clrMapOvr>
</p:sld>
</file>

<file path=ppt/slides/slide4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7 (4312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37]]></a:t>
            </a:r>
          </a:p>
        </p:txBody>
      </p:sp>
    </p:spTree>
  </p:cSld>
  <p:clrMapOvr>
    <a:masterClrMapping/>
  </p:clrMapOvr>
</p:sld>
</file>

<file path=ppt/slides/slide4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8 (4312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18]]></a:t>
            </a:r>
          </a:p>
        </p:txBody>
      </p:sp>
    </p:spTree>
  </p:cSld>
  <p:clrMapOvr>
    <a:masterClrMapping/>
  </p:clrMapOvr>
</p:sld>
</file>

<file path=ppt/slides/slide4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79 (4312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49]]></a:t>
            </a:r>
          </a:p>
        </p:txBody>
      </p:sp>
    </p:spTree>
  </p:cSld>
  <p:clrMapOvr>
    <a:masterClrMapping/>
  </p:clrMapOvr>
</p:sld>
</file>

<file path=ppt/slides/slide4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80 (4312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20]]></a:t>
            </a:r>
          </a:p>
        </p:txBody>
      </p:sp>
    </p:spTree>
  </p:cSld>
  <p:clrMapOvr>
    <a:masterClrMapping/>
  </p:clrMapOvr>
</p:sld>
</file>

<file path=ppt/slides/slide4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81 (4312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06]]></a:t>
            </a:r>
          </a:p>
        </p:txBody>
      </p:sp>
    </p:spTree>
  </p:cSld>
  <p:clrMapOvr>
    <a:masterClrMapping/>
  </p:clrMapOvr>
</p:sld>
</file>

<file path=ppt/slides/slide4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82 (4312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36]]></a:t>
            </a:r>
          </a:p>
        </p:txBody>
      </p:sp>
    </p:spTree>
  </p:cSld>
  <p:clrMapOvr>
    <a:masterClrMapping/>
  </p:clrMapOvr>
</p:sld>
</file>

<file path=ppt/slides/slide4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83 (4312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0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8 (2077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07]]></a:t>
            </a:r>
          </a:p>
        </p:txBody>
      </p:sp>
    </p:spTree>
  </p:cSld>
  <p:clrMapOvr>
    <a:masterClrMapping/>
  </p:clrMapOvr>
</p:sld>
</file>

<file path=ppt/slides/slide4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84 (43126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38]]></a:t>
            </a:r>
          </a:p>
        </p:txBody>
      </p:sp>
    </p:spTree>
  </p:cSld>
  <p:clrMapOvr>
    <a:masterClrMapping/>
  </p:clrMapOvr>
</p:sld>
</file>

<file path=ppt/slides/slide4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85 (4312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21]]></a:t>
            </a:r>
          </a:p>
        </p:txBody>
      </p:sp>
    </p:spTree>
  </p:cSld>
  <p:clrMapOvr>
    <a:masterClrMapping/>
  </p:clrMapOvr>
</p:sld>
</file>

<file path=ppt/slides/slide4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86 (4312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04]]></a:t>
            </a:r>
          </a:p>
        </p:txBody>
      </p:sp>
    </p:spTree>
  </p:cSld>
  <p:clrMapOvr>
    <a:masterClrMapping/>
  </p:clrMapOvr>
</p:sld>
</file>

<file path=ppt/slides/slide4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n° 87 (43127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11:05:3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 (204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4:11:0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9 (2077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4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0 (207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3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1 (2077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1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2 (2077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0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3 (2077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4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4 (2077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3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5 (2077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2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6 (2077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09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7 (2077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5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8 (2077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3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 (204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5:11:2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9 (2077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2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0 (2077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1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1 (2077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5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2 (2077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3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3 (20778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7:12:1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; n°187 (jan. - fév 1985) (208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9:12:3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; n°188 (mars-avril 1985) (208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1:12:0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89-190 (mai-aout 1985) (208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2:12:5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 191 (oct.- sept. 1985) (208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1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2 (nov.- déc. 1985) (208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 (204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5:11:2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3 (jan.- fév. 1986) (2089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2:12:1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4 (mars-avril 1986) (2089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2:12:1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5-196 (mai-aout 1986) (2090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4:12:3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7 (sept.- oct. 1986) (20909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9:12:3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8 (nov.-déc. 1986) (209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0:12:4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9 ( jan.-fév. 1987) (209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1:12:3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0 (mars-avril 1987) (209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:12:0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1 (mai-juin 1987) (209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4:12:4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2-203 ( Juill.- oct. 1987) (2093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4:12:5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4 (nov.- déc. 1987) (2095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5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 (204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6:11:53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5 (janv.-fév. 1988) (209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8:12:3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6 (mars-avril 1988) (209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1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7 (mai-juin 1988) (209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50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8-209 (juill.- oct. 1988) (209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1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0 (nov.-déc. 1988) (209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4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1 (janv.- fév. 1989) (209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2-213 (mars-juin 1989) (209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4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4 (juill.-aout 1989) (209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5 (sept.- oct. 1989) (210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0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6 (nov.- déc. 1989) (2100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8:12:5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 (204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6:11:3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7-218 (janv.- avril 1990) (210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9 (mai-juin 1990) (210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0 (juill.-aout 1990) (2103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1 (sept.- oct. 1990) (210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2 (nov.- déc. 1990) (210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3 (janv.-févr. 1991) (2104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4 (mars-avril 1991) (2104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5 (mai-juin 1991) (210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6-227 (juill.- oct. 1991) (210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4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8 (nov.- déc. 1991) (2106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493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2024-04-26T01:18:31Z</dcterms:created>
  <dcterms:modified xsi:type="dcterms:W3CDTF">2024-04-26T01:18:31Z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