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6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un jeune socialiste (225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9:02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2024-05-19T23:14:16Z</dcterms:created>
  <dcterms:modified xsi:type="dcterms:W3CDTF">2024-05-19T23:14:16Z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