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14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gis de Léon Bloy (259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2024-06-29T09:59:51Z</dcterms:created>
  <dcterms:modified xsi:type="dcterms:W3CDTF">2024-06-29T09:59:51Z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