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576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u Dogme de la Trinité : lettre ouverte au R.P. Pinard, S.J. (2596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0:05: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2024-05-18T14:09:18Z</dcterms:created>
  <dcterms:modified xsi:type="dcterms:W3CDTF">2024-05-18T14:09:18Z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