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28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bon vî timps : un médecin de famille : Louis Braibant  (2881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3 at 10:12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bon vî timps : un militant politique et syndical : Florent Wilmotte  (288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3 at 11:12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2024-06-27T18:20:39Z</dcterms:created>
  <dcterms:modified xsi:type="dcterms:W3CDTF">2024-06-27T18:20:39Z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