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6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Fonds Mathieu Kisselstein (26531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17 2009 at 11:06: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2024-09-21T00:54:43Z</dcterms:created>
  <dcterms:modified xsi:type="dcterms:W3CDTF">2024-09-21T00:54:43Z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