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31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Djamila Bouhired (32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2024-05-15T23:14:02Z</dcterms:created>
  <dcterms:modified xsi:type="dcterms:W3CDTF">2024-05-15T23:14:02Z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