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1611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socialiste de l'avenir : discours de Jaurès à la Chambre française (13340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10:01:2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létariat et la Guerre : discours du citoyen Jaurès : 9 décembre 1905 (13341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10:01: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2024-07-05T02:00:29Z</dcterms:created>
  <dcterms:modified xsi:type="dcterms:W3CDTF">2024-07-05T02:00:29Z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