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7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de vieillesse (319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4:01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t la guerre (319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2024-05-18T16:51:54Z</dcterms:created>
  <dcterms:modified xsi:type="dcterms:W3CDTF">2024-05-18T16:51:54Z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