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705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marche vers la régionalisation : les carnets politiques d'André Cools (1973-1979) (396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2:09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éation (9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2:09:3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institutionnelles : les lois d'aout 1980 (1220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2:12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ministration à l'heure de la réforme de l'Etat (1534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2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: ses nouvelles institutions (166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française Wallonie-Bruxelles (1950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u POB au PS (287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12:12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2024-06-22T11:03:57Z</dcterms:created>
  <dcterms:modified xsi:type="dcterms:W3CDTF">2024-06-22T11:03:57Z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