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965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'intelligence : conférence faite devant des écrivains, savants, artistes, médecins, avocats, ingénieurs et professeurs réunis par la Maison de la culture, le 1er juin 1938 au Centre Marcelin-Berthelot (96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9:09:0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de 1905 (170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10:05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du Parti communiste (20048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9:10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ls du peuple (2323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'union : communistes et socialistes (3579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11:12:5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emière internationale (41013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5 2016 at 4:01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2024-06-21T05:54:56Z</dcterms:created>
  <dcterms:modified xsi:type="dcterms:W3CDTF">2024-06-21T05:54:56Z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