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672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uvenirs sur Jean Jaurès (2602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20 2009 at 4:05:2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2024-05-19T20:35:39Z</dcterms:created>
  <dcterms:modified xsi:type="dcterms:W3CDTF">2024-05-19T20:35:39Z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