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4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oeur de l'Allemagne au vingtième siècle (327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2024-05-19T06:04:20Z</dcterms:created>
  <dcterms:modified xsi:type="dcterms:W3CDTF">2024-05-19T06:04:20Z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