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578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mondiale (83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2024-06-29T06:13:35Z</dcterms:created>
  <dcterms:modified xsi:type="dcterms:W3CDTF">2024-06-29T06:13:35Z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