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956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ute : comédie en 3 actes (1026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9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2024-05-21T08:17:01Z</dcterms:created>
  <dcterms:modified xsi:type="dcterms:W3CDTF">2024-05-21T08:17:01Z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