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524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roblèmes de la politique extérieure (326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droit des gens. Tome 1 (32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droit des gens. Tome 2 (326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Institutions de la Communauté européenne : Deuxième Congrès de La Haye 1953 (32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et la question wallonne (328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international du travail (328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2024-06-24T13:36:03Z</dcterms:created>
  <dcterms:modified xsi:type="dcterms:W3CDTF">2024-06-24T13:36:03Z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