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5398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du Parti communiste (20048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10:10: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2024-06-27T21:26:47Z</dcterms:created>
  <dcterms:modified xsi:type="dcterms:W3CDTF">2024-06-27T21:26:47Z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