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94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8563_ca_object_representations_media_142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19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ssembler pour agir (ARC-C AFF DIV 03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2024-06-26T14:45:51Z</dcterms:created>
  <dcterms:modified xsi:type="dcterms:W3CDTF">2024-06-26T14:45:51Z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