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presProps" Target="presProps.xml"/>
  <Relationship Id="rId97" Type="http://schemas.openxmlformats.org/officeDocument/2006/relationships/viewProps" Target="viewProps.xml"/>
  <Relationship Id="rId9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1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image" Target="../media/16494_ca_object_representations_media_660_large2.jpg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jourd'hui le futur (32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3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atlas pour le XXIe siècle (338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2:03:5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1997 (3730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0 at 2:06:3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ue des Flamands : le périple des migrants flamands en Wallonie. Suivi de : Le train de la honte (396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9:09:1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ngue marche vers la régionalisation : les carnets politiques d'André Cools (1973-1979) (396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12:09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femmes dans le monde : émancipation ou oppression : un paysage contrasté (396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2:09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immigrés : les politiques manquées (214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2:04:3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ause des femmes (396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3:09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uver l'or belge : la mission du Capitaine Georges Truffaut en Afrique occidentale (août-septembre 1940) (396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4:09:5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Fluche : et le mouvement ouvrier verviétois sous Léopold II (3964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ècle de solidarité : 1898-1998 :  histoire du syndicat socialiste (413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1:11:1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yndicale : entre désir et réalité : essai sur le syndicalisme et la construction européenne à l'aube du XXIe siècle (79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4:06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1997 (2591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2:05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u communisme : crimes, terreur et répression (80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0:06:2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97-1997 : cent ans d'histoire de la Maison du Peuple de Beyne-Heusay (804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10:06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entité wallonne : essai sur l'affirmation politique de la Wallonie (XIX - XXèmes siècles) (901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9:08:5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vote et d'éligibilité pour les immigrés : et quelques autres problèmes les et nous concernant (124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1:12:2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nnels de Jumet : les meutres d'enfants et le malaise belge (1334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1:01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hiers d'un commissaire : les coulisses de la commission Dutroux (1337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2:02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n'étais pas fait pour cela : 50 ans de vie politique à Liège et ailleurs (1533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2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E.R. (259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duction et distribution de l'eau en Région wallonne (167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1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io Di Rupo : de la chrysalide au papillon (1729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4:05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socialiste et son développement en Belgique (173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0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topia e riforma in Russia 1800-1917 il fondo russo della biblioteca Feltrinelli (1804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2:07:3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âce-Hollogne, chronique d'une fusion volontaire (205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1:11:1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géopolitique des Etats 98 (208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4:12:1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Harmel - Arthur Haulot : pari pour l'homme : réflexions à l'aube du XXIe siècle (208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0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utre histoire des belges (2232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0:02:5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wallon : 1998 (225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9:02:5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poésie et propagande : Charles Plisnier et les choeurs parlés en Belgique (228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3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bancaire belge (259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8:05:3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et paix scolaires : 1950-1958 (2288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3:02:1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nton de Bassenge : une cantonale pour quoi faire ? (261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13 at 9:07:1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communal 1998 : base de données (28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3 at 4:11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ert Frère : le fils du marchand de clous (2911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1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: de l'anecdote à l'institution (2916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:12:1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it la vie (la) (356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0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 sur les pensions : le vade-mecum de la pension légale. (3578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5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xtrême droite en Belgique (37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0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élues : une première enquête sur la signification de la représentation proportionnelle, le vote en tête de liste et la suppléance (4565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0:11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pitale rock 97 (ARC-C AFF DIV 0275)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2024-04-28T20:14:21Z</dcterms:created>
  <dcterms:modified xsi:type="dcterms:W3CDTF">2024-04-28T20:14:21Z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