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10846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ues anciennes (3247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otographies anciennes de bâtiments et de panorama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2:02:1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(3247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2:02:3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èves (3247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2:02:2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MSS (3247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semblée de membres de la FMS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2:02:2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prévoyantes socialistes et Femmes socialistes (324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bres, actions et rassemblements des FPS et des Femmes socialiste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2:02:3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vertissements et culture (324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3:02:5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coopérative (274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3 2013 at 4:09:0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Hubin (ARC-C PHO POL D001-01 SD0395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leurs  (ARC-C PHO TRA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2024-07-27T08:20:17Z</dcterms:created>
  <dcterms:modified xsi:type="dcterms:W3CDTF">2024-07-27T08:20:17Z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