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679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féministe: un cas d'aspiration collective vers l'égalité (211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9:12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2024-05-05T23:27:09Z</dcterms:created>
  <dcterms:modified xsi:type="dcterms:W3CDTF">2024-05-05T23:27:09Z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