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7529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slamisme et son prophète (2871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1:08:3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hapelets : extrait de l'arsenal de la dévotion (suite) ; Jean-Jacques Rousseau, citoyen de Genève à Christophe de Beaumont, archevêque de Paris (2010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0 2012 at 11:10: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2024-05-15T01:30:28Z</dcterms:created>
  <dcterms:modified xsi:type="dcterms:W3CDTF">2024-05-15T01:30:28Z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