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presProps" Target="presProps.xml"/>
  <Relationship Id="rId15" Type="http://schemas.openxmlformats.org/officeDocument/2006/relationships/viewProps" Target="viewProps.xml"/>
  <Relationship Id="rId1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527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ratégie ouvrière vers une société socialiste : actes du colloque de Pont-à-Lesse : 3-6 mai 1973 (1765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1:06:1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hommes derrière des noms (836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1:07:1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90 ans à la une : Le Peuple : 1885-1975 (506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1 at 3:02:5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s belges 1885-1914 : la révolte et l'organisation (356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3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erbe à brûler : roman (3565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2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éritiers de l'avenir (3267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s des doctrines sociales du POB et du PSB (93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3:08:5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ôle ouvrier à l'autogestion. Premier volume (1028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3:10:2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pour un gouvernement wallon : fédéralisme et perspectives économiques (2211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10:01:4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ième millénaire, an un (2032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2024-05-20T20:22:05Z</dcterms:created>
  <dcterms:modified xsi:type="dcterms:W3CDTF">2024-05-20T20:22:05Z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