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8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b description du Comité exécutif national (204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2024-05-19T09:50:22Z</dcterms:created>
  <dcterms:modified xsi:type="dcterms:W3CDTF">2024-05-19T09:50:22Z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