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39069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image" Target="../media/44434_ca_object_representations_media_1095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 Parlement wallon - 13 juin '99 : ensemble de toutes nos forces  (ARC-C AFF ELE 0385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">
  <a:themeElements>
    <a:clrScheme name="Theme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2024-06-26T04:00:19Z</dcterms:created>
  <dcterms:modified xsi:type="dcterms:W3CDTF">2024-06-26T04:00:19Z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