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presProps" Target="presProps.xml"/>
  <Relationship Id="rId87" Type="http://schemas.openxmlformats.org/officeDocument/2006/relationships/viewProps" Target="viewProps.xml"/>
  <Relationship Id="rId8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5924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IVe congrès international tenu à Bâle, en septembre 1869 (260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0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et de la nécessité de reconstituer le parti de la révolution (326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(32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jorats littéraires : examen d'un projet de loi ayant pour but de créer, au profit des auteurs, inventeurs et artistes, un monopole perpétuel (326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1 (327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2 (3272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ouvrières en Angleterre (Trade-Unions) (327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e générale de la révolution au 19ème siècle : choix d'études sur la pratique révolutionnaire et industrielle (327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 (327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2 (327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3 (327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4 (327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5 (327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6 (327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7 (327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8 (327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9 (3277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0 (327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1 (327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2 (327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3 (327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. Tome 1 (327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. Tome 2 (327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1 (3279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2 (327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s économiques, historiques et statistiques sur les guerres contemporaines (1853-1866) (3279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a propriété (328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réation de l'ordre dans l'humanité ou principes d'organisation politique (3280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opulaire de morale et d'économie politique (328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 traité d'économie politique. Tome 1 (3280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sa rente dans leur rapport avec l'économie politique et le droit public (328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es loges belges sur l'instruction obligatoire (328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jettissement des femmes (328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1 (3285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2 (32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3 (32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et socialisme ou discussion des principes de l'organisation du travail industriel (328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Unionistes sur le réforme électorale en Belgique (328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asses ouvrières en Belgique : parallèle entre leur condition d'autrefois et celle d'aujourd'hui (80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0:06:1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différence en matière de politique (98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0:09:1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Dumont : sa vie et ses travaux (102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3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sques et visages (107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5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inq grandes puissances de l'Europe dans leurs rapports politiques et militaires avec la Belgique : une mission à Londres en 1831 (110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5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et la foi (1266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1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de la Belgique (131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3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 (1451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2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I (145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0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militante (147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4:02:3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; suivis de Quelques recherches relatives à leur application ; Tableau de l'origine et du progrès de la science. Tome second (149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1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érétiques : révolutionnaires - socialistes du XVe siècle (158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formateurs de la France et de l'Italie au 12e siècle (161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2:04:3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y Esmond : mémoires d'un officier de Marlboraugh. Tome I (177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de Chazol (179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0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uperstitions du paganisme renouvelées ou le spiritisme dévoilé par un esprit de ce monde (189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9:08:0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inte Bible ou l'ancien et le nouveau testament (189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2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ralistes sous l'Empire romain : philosophes et poêtes (190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XX : Philosophie du progrès : la justice poursuivie par l'Eglise (190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II : La célébration du dimanche (190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premier (1923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2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célèbres des rois et des grands hommes politiques : jugés en France de 1792 à 1840 (1977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2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ésuites hors la loi (204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2:11:51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s d'Eglise (205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4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radicale (207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0:11:3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de huit ans (209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 conciliant en affaires : ou manuel pratique de législation usuelle belge : pour faire ses affaires soi-même dans tous les cas et circonstances de la vie (230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11:02:3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philosophie positive (230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10:02:3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éranger et Lamennais : correpondance : entretiens et souvenirs (28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politique (4118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5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progrès : la justice poursuivie par l'église (4565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4:11:1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mantisme politique : question de politique extérieure (326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2024-05-01T15:09:44Z</dcterms:created>
  <dcterms:modified xsi:type="dcterms:W3CDTF">2024-05-01T15:09:44Z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