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678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eak-House. Tome I (914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1:08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vid Copperfield (914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1:08:3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liver Twist (918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11 at 9:08:3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et aventure de Nicolas Nickleby (918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11 at 9:08: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2024-05-03T15:53:21Z</dcterms:created>
  <dcterms:modified xsi:type="dcterms:W3CDTF">2024-05-03T15:53:21Z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