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presProps" Target="presProps.xml"/>
  <Relationship Id="rId218" Type="http://schemas.openxmlformats.org/officeDocument/2006/relationships/viewProps" Target="viewProps.xml"/>
  <Relationship Id="rId21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6743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13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14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58 (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"L'Etudiant Socialiste"  (737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3:05:1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Charte sociale européenne] (769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11 at 1:06:14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gloire du mineur : anthologie (82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2 2011 at 10:07:13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las des élections belges 1919-1954 (901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2:08:11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èctre : tragédie grecque en vers wallons d'après l'oeuvre de Sophocle (9643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9:09:32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titudes collectives et relations humaines : tendances actuelles des sciences sociales américaines (1103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2:10:18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conomies régionales en France (112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4 2011 at 2:11:4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couverte d'un fortin romain aux Bons Villers (Liberchies) (1127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10:11:09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int-Germain ou la négiciation (116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40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week-end de Pont-à-Lesse : les élections du 1er juin et leurs enseignements (11689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58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isme (1170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2:11:36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découverte des mondes souterrains : en remontant le torrent souterain de la Cigalère (1170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2:11:19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 et son agglomération de 1830 à nos jours (1231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2:12:59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-cinq années de gestion communale : commune d'Oupeye : 1933-1958 (12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2:01:43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projet de programme de la ligue des communistes de Yougoslavie (13375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2:02:55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orientation du commerce extérieur soviétique : Asie, Afrique, Amérique latine (1341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2 at 2:02:16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familiale des provinces et des communes (1485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0:02:03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mande ouverte (1530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9:03:44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is scissions syndicales (15310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2:03:0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ation en vue du service social : troisième enquête internationale (1535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1:03:40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rectives et documentation : revue mensuelle du PSB (1573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0 2012 at 2:03:58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législatives et provinciales : opérations électorales, instructions pour témoins (1574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0:04:36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n Belgique (164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9:04:59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questions de la politique extérieure de l'URSS à la 9e session du Sovièt suprême de l'URSS 19-21 décembre 1957 (1681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2:05:08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questions de la politique extérieure à la session du Soviet suprême de l'URSS (1681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2:05:12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'inspection des lois sociales pendant l'année 1955 (168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2:05:06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jours qui ébranlèrent le monde (169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4:05:48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jours qui ébranlèrent le monde (1693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2 at 4:05:17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service de l'Education nationale : bilan d'une politique démocratique 1954-1958 (173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12:06:5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rets de la vie, de la naissance (1747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2:06:02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gards neufs sur les budgets familiaux : initiation aux mécanismes économiques (1773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34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âches de la Ligue des communistes de Yougoslavie (1779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37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dunarodno socijalno zakonodavstvo (1787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2 at 10:06:47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de 1958 : plateforme électorale approuvée par l'Assemblée générale de l'Union socialiste communale d'Angleur (1800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11:07:20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et opuscules (1907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0:09:21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tatutaire 1958 : rapports (19116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4:09:24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au service de la promotion ouvrière : activités passées, présentes et futures de la CISL en matière d'éducation (1947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1:09:38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laams Handboekje voor Brussel : uitgave 1958-1959 (19536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0:09:32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pigrammes et mélodies (1954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3:09:1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'étais STO (2010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0:10:12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peinture tchèque et sa tradition classique (202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0:11:19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retard d'une paix... (2049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11:11:17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vague : portrait de la jeunesse (20679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:11:55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ainaut 1958 : actes du Congrès international de l'éducation populaire (2091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12:12:44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es entreprises publiques (2092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2:12:34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ère des fédérations (2093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9:12:52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rique révoltée (2097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0:12:06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usine, pourquoi? (2111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2:12:5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sociale: cours d'éducation ouvrière (2121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2:12:51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gime représentatif en Belgique depuis 1970 (2121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10:12:42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isme américain (2167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3 at 4:01:24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illite de la stratégie atomique (221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3:01:07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ient et occident : peuvent-ils se comprendre ? (2220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3:01:30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dennes et Meuse (224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10:02:43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u travail en Afrique (225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4:02:3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framand dans les collections espagnoles (2266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11:02:49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ycle d'études européen sur les aspects sociaux de l'habitat (227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3 at 12:02:32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6 - 1963 / Indicateur tenu par le Secrétaire Communal (375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6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1958 (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 Russie habillée en URSS : retour au pays natal (41015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4:01:02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charbonnier belge (4117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9:01:38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rétiens face aux techniques (4117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10:01:57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édecine du travail (42257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9:03:55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européen de l'enseignant (42330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6 at 4:03:30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: revue mensuelle des Coopératives de consommation (4234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6 at 2:03:58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mouvement Action socialiste : Léopoldville le 26/5/1958 (2581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9:05:40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emps des femmes (31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12:12:2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social (322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0 at 3:01:5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ménagement du territoire : facteur de l'organisation européenne : colloque européen, Liège, 9-12 juillet 1958 (259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0:05:2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owvulf : roman d'une maison de thé dans Londres bombardé (3230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2:01:46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ndages dans le camp néolithique des "Matignons" : Juillac-le-Coq (Charente) (323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0 at 1:01:58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cratie et enseignement (324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0 at 2:02:0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s problèmes de la science politique contemporaine (3265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- Tome I 1893-1894 (3266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- Tome 2 1895-1897 (3266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 Tome 24 : Avril-Juin 1958 (32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  Tome 26 : Sepetembre 1917-Février 1918 (3266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 de la Constitution Belge (3268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8. ( Tome 1 ) (3269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8. ( Tome 2 ) (3269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8. ( Tome 3 ) (3269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hara (327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merican Art = l'art américain = Americaanse Kunst : 4 expositions : Universal and international exhibition (327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nction et les Services du Premier Ministre en Belgique (327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e la société belge : receuil de conférences (327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munisme en marche en Asie (3272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6émé rapport général sur l'activité de la Communauté. Vol. 1, La vie politique de la Haute Autorité (3274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6éme rapport général sur l'activité de la Communauté. Vol. 2, La situation économique et sociale de la communauté et l'activité de la Haute Autorité (327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- manuel de l'Assemblée commune 1958 (327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ision du traité instituant la Communauté Européenne du Charbon et de l'Acier (3274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unifier l'Europe ? (3275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é commun et sécurité sociale (3275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du Traité de l'Atlantique Nord (manuel de l'OTAN) (327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récente de la situation économique (3275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financière (328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me et Véies : recherches sur la chronologie légendaire du moyen âge romain (3282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 la Commission pour l'étude technique du problème des pensions (3282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gime de la sécurité sociale en Belgique (328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sation de l'enseignement supérieur (journée d'étude organisée le 22 mars 1958) (3283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seignement technique (3283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pacte scolaire (328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écisions sur la question scolaire (3283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hier du Sart-Tilman (3284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ouvrière de production comme expérimentation sociale (3285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octrine Coopérative devant les réalités (3285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de consommation dans le monde (3285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tien sur la doctrine coopérative (3285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stion des coopératives (3285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e socialisme par l'action (3286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las des élections belges 1919-1954 : annexe (3287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las des élections belges 1919-1954 (3287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de 1958 : La politique socialiste de la Députation Permanente de Liège (3287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quipement scolaire et sportif de la commune (328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gislation sociale internationale (3288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eunesse au travail : dispositions légales et réglementaires (328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ix ou guerre atomique (328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uxville, commune rurale de Wallonie : plans et cartes (3966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12:09:42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officiels du Congrès international d'Etudes sur la Communauté européenne du Charbon et de l'acier (Milan-Stresa - 31 mai-9 juin 1957). Tome VII : l'orientation sociale de la Communauté (4050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0 at 3:10:0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ose quemoy matsu (407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7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uante années de mandat communal de M. François Van Belle: Commune de Tilleur: compte rendu de la séance académique: 4 janvier 1958 (409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0 at 1:11:12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an septennal de l'URSS (1959-1965) : thèse du rapport de N. Khrouchtchev au 21e congrès du PCUS (736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9:05:46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214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2024-05-14T03:40:55Z</dcterms:created>
  <dcterms:modified xsi:type="dcterms:W3CDTF">2024-05-14T03:40:55Z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