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presProps" Target="presProps.xml"/>
  <Relationship Id="rId121" Type="http://schemas.openxmlformats.org/officeDocument/2006/relationships/viewProps" Target="viewProps.xml"/>
  <Relationship Id="rId1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082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aymond Bayot (BE  ALPHAS ARC-P BAY )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Tony (et Louis) Bergmans  (BE ALPHAS ARC-P BER)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assan Bousetta   (BE ALPHAS ARC-P BOU )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Cécile Colon (BE ALPHAS ARC-P COL)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Willy Demeyer (BE ALPHAS ARC-P DEME )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obert Flagothier (BE ALPHAS ARC-P FLA)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 Harkemanne (BE ALPHAS ARC-P HAR)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uy Lacaille (BE ALPHAS ARC-P LAC)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oseph Latin (BE ALPHAS ARC-P LAT)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oseph-Jean Merlot  (BE ALPHAS ARC-P MER-JJ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abrice Meurant-Pailhe (BE ALPHAS ARC-P MEU)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inda Musin (BE ALPHAS ARC-P MUS)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oseph Polis (BE ALPHAS ARC-P POL)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Putzeys (BE ALPHAS ARC-P PUT)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im Sumkay (BE ALPHAS ARC-P SUM)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Tilman (BE ALPHAS ARC-P TIL)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aymond Vermeersch (BE ALPHAS ARC-P VER)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Yvan Ylieff (BE ALPHAS ARC-P YLI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nion Coopérative (265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1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GTB (265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unes gardes socialistes et Jeunes socialistes (265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Bailly (2652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V. Crahay et T. Delgombe (265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ustave-Arthur Dassonville (265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2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is Dohogne (265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Suzanne Gauthier-Houet (2652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4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aymond Bayot (265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1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Léonet (26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0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ves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Mathy (2653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Peigneux (26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oseph Servais (265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-Eli Troclet (265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 (26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2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Hollogne (265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ffiches (265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5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Angleur (522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1 at 10:02:0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socialistes (5264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2:02:3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Service D (526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2:02:4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De Man (532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1 at 2:02:3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Renard (533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1 at 4:02:1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1792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4:06:47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isquettes (190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7:08:4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iapositives (190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7:08:1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aucons rouges (2775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3 at 11:10:1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postales (287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3 at 11:12:3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 Fédération Huy-Waremme du POB/PSB/PS (3284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4 at 9:06:5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Sculptures et bustes         (BE ALPHAS ARC-C SCU)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Tableaux et documents encadrés (BE ALPHAS ARC-C TAB)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  Fédération liégeoise des Pensionnés et Prépensionnés Socialistes (BE ALPHAS ARC-I FLPPS)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ections liégeoise et belgo-luxembourgeoise du Parti ouvrier socialiste espagnol et du syndicat socialiste espagnol l’Union générale des Travailleurs (BE ALPHAS ARC-I PSOE-UGT)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nion socialiste communale + Mouvement socialiste de Fléron (BE ALPHAS ARC-I USC-FLE)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hoest (BE ALPHAS ARC-LHO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2024-07-27T07:41:28Z</dcterms:created>
  <dcterms:modified xsi:type="dcterms:W3CDTF">2024-07-27T07:41:28Z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