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63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722_ca_object_representations_media_112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ie-Claire Lambert (ARC-C AFF ELE 041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2024-05-19T12:00:42Z</dcterms:created>
  <dcterms:modified xsi:type="dcterms:W3CDTF">2024-05-19T12:00:42Z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