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  <p:sldId id="632" r:id="rId379"/>
    <p:sldId id="633" r:id="rId380"/>
    <p:sldId id="634" r:id="rId381"/>
    <p:sldId id="635" r:id="rId382"/>
    <p:sldId id="636" r:id="rId383"/>
    <p:sldId id="637" r:id="rId384"/>
    <p:sldId id="638" r:id="rId385"/>
    <p:sldId id="639" r:id="rId386"/>
    <p:sldId id="640" r:id="rId387"/>
    <p:sldId id="641" r:id="rId388"/>
    <p:sldId id="642" r:id="rId389"/>
    <p:sldId id="643" r:id="rId390"/>
    <p:sldId id="644" r:id="rId391"/>
    <p:sldId id="645" r:id="rId392"/>
    <p:sldId id="646" r:id="rId393"/>
    <p:sldId id="647" r:id="rId394"/>
    <p:sldId id="648" r:id="rId395"/>
    <p:sldId id="649" r:id="rId396"/>
    <p:sldId id="650" r:id="rId397"/>
    <p:sldId id="651" r:id="rId398"/>
    <p:sldId id="652" r:id="rId399"/>
    <p:sldId id="653" r:id="rId400"/>
    <p:sldId id="654" r:id="rId401"/>
    <p:sldId id="655" r:id="rId402"/>
    <p:sldId id="656" r:id="rId403"/>
    <p:sldId id="657" r:id="rId404"/>
    <p:sldId id="658" r:id="rId405"/>
    <p:sldId id="659" r:id="rId406"/>
    <p:sldId id="660" r:id="rId407"/>
    <p:sldId id="661" r:id="rId408"/>
    <p:sldId id="662" r:id="rId409"/>
    <p:sldId id="663" r:id="rId410"/>
    <p:sldId id="664" r:id="rId411"/>
    <p:sldId id="665" r:id="rId412"/>
    <p:sldId id="666" r:id="rId413"/>
    <p:sldId id="667" r:id="rId414"/>
    <p:sldId id="668" r:id="rId415"/>
    <p:sldId id="669" r:id="rId416"/>
    <p:sldId id="670" r:id="rId417"/>
    <p:sldId id="671" r:id="rId418"/>
    <p:sldId id="672" r:id="rId419"/>
    <p:sldId id="673" r:id="rId420"/>
    <p:sldId id="674" r:id="rId421"/>
    <p:sldId id="675" r:id="rId422"/>
    <p:sldId id="676" r:id="rId423"/>
    <p:sldId id="677" r:id="rId424"/>
    <p:sldId id="678" r:id="rId425"/>
    <p:sldId id="679" r:id="rId426"/>
    <p:sldId id="680" r:id="rId427"/>
    <p:sldId id="681" r:id="rId428"/>
    <p:sldId id="682" r:id="rId429"/>
    <p:sldId id="683" r:id="rId430"/>
    <p:sldId id="684" r:id="rId431"/>
    <p:sldId id="685" r:id="rId432"/>
    <p:sldId id="686" r:id="rId433"/>
    <p:sldId id="687" r:id="rId434"/>
    <p:sldId id="688" r:id="rId435"/>
    <p:sldId id="689" r:id="rId436"/>
    <p:sldId id="690" r:id="rId437"/>
    <p:sldId id="691" r:id="rId438"/>
    <p:sldId id="692" r:id="rId439"/>
    <p:sldId id="693" r:id="rId440"/>
    <p:sldId id="694" r:id="rId441"/>
    <p:sldId id="695" r:id="rId442"/>
    <p:sldId id="696" r:id="rId443"/>
    <p:sldId id="697" r:id="rId444"/>
    <p:sldId id="698" r:id="rId445"/>
    <p:sldId id="699" r:id="rId446"/>
    <p:sldId id="700" r:id="rId447"/>
    <p:sldId id="701" r:id="rId448"/>
    <p:sldId id="702" r:id="rId449"/>
    <p:sldId id="703" r:id="rId450"/>
    <p:sldId id="704" r:id="rId451"/>
    <p:sldId id="705" r:id="rId452"/>
    <p:sldId id="706" r:id="rId453"/>
    <p:sldId id="707" r:id="rId454"/>
    <p:sldId id="708" r:id="rId455"/>
    <p:sldId id="709" r:id="rId456"/>
    <p:sldId id="710" r:id="rId457"/>
    <p:sldId id="711" r:id="rId458"/>
    <p:sldId id="712" r:id="rId459"/>
    <p:sldId id="713" r:id="rId460"/>
    <p:sldId id="714" r:id="rId461"/>
    <p:sldId id="715" r:id="rId462"/>
    <p:sldId id="716" r:id="rId463"/>
    <p:sldId id="717" r:id="rId464"/>
    <p:sldId id="718" r:id="rId465"/>
    <p:sldId id="719" r:id="rId466"/>
    <p:sldId id="720" r:id="rId467"/>
    <p:sldId id="721" r:id="rId468"/>
    <p:sldId id="722" r:id="rId469"/>
    <p:sldId id="723" r:id="rId470"/>
    <p:sldId id="724" r:id="rId471"/>
    <p:sldId id="725" r:id="rId472"/>
    <p:sldId id="726" r:id="rId473"/>
    <p:sldId id="727" r:id="rId474"/>
    <p:sldId id="728" r:id="rId475"/>
    <p:sldId id="729" r:id="rId476"/>
    <p:sldId id="730" r:id="rId477"/>
    <p:sldId id="731" r:id="rId478"/>
    <p:sldId id="732" r:id="rId479"/>
    <p:sldId id="733" r:id="rId480"/>
    <p:sldId id="734" r:id="rId481"/>
    <p:sldId id="735" r:id="rId482"/>
    <p:sldId id="736" r:id="rId483"/>
    <p:sldId id="737" r:id="rId484"/>
    <p:sldId id="738" r:id="rId485"/>
    <p:sldId id="739" r:id="rId486"/>
    <p:sldId id="740" r:id="rId487"/>
    <p:sldId id="741" r:id="rId488"/>
    <p:sldId id="742" r:id="rId489"/>
    <p:sldId id="743" r:id="rId490"/>
    <p:sldId id="744" r:id="rId491"/>
    <p:sldId id="745" r:id="rId492"/>
    <p:sldId id="746" r:id="rId493"/>
    <p:sldId id="747" r:id="rId494"/>
    <p:sldId id="748" r:id="rId495"/>
    <p:sldId id="749" r:id="rId496"/>
    <p:sldId id="750" r:id="rId497"/>
    <p:sldId id="751" r:id="rId498"/>
    <p:sldId id="752" r:id="rId499"/>
    <p:sldId id="753" r:id="rId500"/>
    <p:sldId id="754" r:id="rId501"/>
    <p:sldId id="755" r:id="rId502"/>
    <p:sldId id="756" r:id="rId503"/>
    <p:sldId id="757" r:id="rId504"/>
    <p:sldId id="758" r:id="rId505"/>
    <p:sldId id="759" r:id="rId506"/>
    <p:sldId id="760" r:id="rId507"/>
    <p:sldId id="761" r:id="rId508"/>
    <p:sldId id="762" r:id="rId509"/>
    <p:sldId id="763" r:id="rId510"/>
    <p:sldId id="764" r:id="rId511"/>
    <p:sldId id="765" r:id="rId512"/>
    <p:sldId id="766" r:id="rId513"/>
    <p:sldId id="767" r:id="rId514"/>
    <p:sldId id="768" r:id="rId515"/>
    <p:sldId id="769" r:id="rId516"/>
    <p:sldId id="770" r:id="rId517"/>
    <p:sldId id="771" r:id="rId518"/>
    <p:sldId id="772" r:id="rId519"/>
    <p:sldId id="773" r:id="rId520"/>
    <p:sldId id="774" r:id="rId521"/>
    <p:sldId id="775" r:id="rId522"/>
    <p:sldId id="776" r:id="rId523"/>
    <p:sldId id="777" r:id="rId524"/>
    <p:sldId id="778" r:id="rId525"/>
    <p:sldId id="779" r:id="rId526"/>
    <p:sldId id="780" r:id="rId527"/>
    <p:sldId id="781" r:id="rId528"/>
    <p:sldId id="782" r:id="rId529"/>
    <p:sldId id="783" r:id="rId530"/>
    <p:sldId id="784" r:id="rId531"/>
    <p:sldId id="785" r:id="rId532"/>
    <p:sldId id="786" r:id="rId533"/>
    <p:sldId id="787" r:id="rId534"/>
    <p:sldId id="788" r:id="rId535"/>
    <p:sldId id="789" r:id="rId536"/>
    <p:sldId id="790" r:id="rId537"/>
    <p:sldId id="791" r:id="rId538"/>
    <p:sldId id="792" r:id="rId539"/>
    <p:sldId id="793" r:id="rId540"/>
    <p:sldId id="794" r:id="rId541"/>
    <p:sldId id="795" r:id="rId542"/>
    <p:sldId id="796" r:id="rId543"/>
    <p:sldId id="797" r:id="rId544"/>
    <p:sldId id="798" r:id="rId545"/>
    <p:sldId id="799" r:id="rId546"/>
    <p:sldId id="800" r:id="rId547"/>
    <p:sldId id="801" r:id="rId548"/>
    <p:sldId id="802" r:id="rId549"/>
    <p:sldId id="803" r:id="rId550"/>
    <p:sldId id="804" r:id="rId551"/>
    <p:sldId id="805" r:id="rId552"/>
    <p:sldId id="806" r:id="rId553"/>
    <p:sldId id="807" r:id="rId554"/>
    <p:sldId id="808" r:id="rId555"/>
    <p:sldId id="809" r:id="rId556"/>
    <p:sldId id="810" r:id="rId557"/>
    <p:sldId id="811" r:id="rId558"/>
    <p:sldId id="812" r:id="rId559"/>
    <p:sldId id="813" r:id="rId560"/>
    <p:sldId id="814" r:id="rId561"/>
    <p:sldId id="815" r:id="rId562"/>
    <p:sldId id="816" r:id="rId563"/>
    <p:sldId id="817" r:id="rId564"/>
    <p:sldId id="818" r:id="rId565"/>
    <p:sldId id="819" r:id="rId566"/>
    <p:sldId id="820" r:id="rId567"/>
    <p:sldId id="821" r:id="rId568"/>
    <p:sldId id="822" r:id="rId569"/>
    <p:sldId id="823" r:id="rId570"/>
    <p:sldId id="824" r:id="rId571"/>
    <p:sldId id="825" r:id="rId572"/>
    <p:sldId id="826" r:id="rId573"/>
    <p:sldId id="827" r:id="rId574"/>
    <p:sldId id="828" r:id="rId575"/>
    <p:sldId id="829" r:id="rId576"/>
    <p:sldId id="830" r:id="rId577"/>
    <p:sldId id="831" r:id="rId578"/>
    <p:sldId id="832" r:id="rId57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slide" Target="slides/slide208.xml"/>
  <Relationship Id="rId211" Type="http://schemas.openxmlformats.org/officeDocument/2006/relationships/slide" Target="slides/slide209.xml"/>
  <Relationship Id="rId212" Type="http://schemas.openxmlformats.org/officeDocument/2006/relationships/slide" Target="slides/slide210.xml"/>
  <Relationship Id="rId213" Type="http://schemas.openxmlformats.org/officeDocument/2006/relationships/slide" Target="slides/slide211.xml"/>
  <Relationship Id="rId214" Type="http://schemas.openxmlformats.org/officeDocument/2006/relationships/slide" Target="slides/slide212.xml"/>
  <Relationship Id="rId215" Type="http://schemas.openxmlformats.org/officeDocument/2006/relationships/slide" Target="slides/slide213.xml"/>
  <Relationship Id="rId216" Type="http://schemas.openxmlformats.org/officeDocument/2006/relationships/slide" Target="slides/slide214.xml"/>
  <Relationship Id="rId217" Type="http://schemas.openxmlformats.org/officeDocument/2006/relationships/slide" Target="slides/slide215.xml"/>
  <Relationship Id="rId218" Type="http://schemas.openxmlformats.org/officeDocument/2006/relationships/slide" Target="slides/slide216.xml"/>
  <Relationship Id="rId219" Type="http://schemas.openxmlformats.org/officeDocument/2006/relationships/slide" Target="slides/slide217.xml"/>
  <Relationship Id="rId220" Type="http://schemas.openxmlformats.org/officeDocument/2006/relationships/slide" Target="slides/slide218.xml"/>
  <Relationship Id="rId221" Type="http://schemas.openxmlformats.org/officeDocument/2006/relationships/slide" Target="slides/slide219.xml"/>
  <Relationship Id="rId222" Type="http://schemas.openxmlformats.org/officeDocument/2006/relationships/slide" Target="slides/slide220.xml"/>
  <Relationship Id="rId223" Type="http://schemas.openxmlformats.org/officeDocument/2006/relationships/slide" Target="slides/slide221.xml"/>
  <Relationship Id="rId224" Type="http://schemas.openxmlformats.org/officeDocument/2006/relationships/slide" Target="slides/slide222.xml"/>
  <Relationship Id="rId225" Type="http://schemas.openxmlformats.org/officeDocument/2006/relationships/slide" Target="slides/slide223.xml"/>
  <Relationship Id="rId226" Type="http://schemas.openxmlformats.org/officeDocument/2006/relationships/slide" Target="slides/slide224.xml"/>
  <Relationship Id="rId227" Type="http://schemas.openxmlformats.org/officeDocument/2006/relationships/slide" Target="slides/slide225.xml"/>
  <Relationship Id="rId228" Type="http://schemas.openxmlformats.org/officeDocument/2006/relationships/slide" Target="slides/slide226.xml"/>
  <Relationship Id="rId229" Type="http://schemas.openxmlformats.org/officeDocument/2006/relationships/slide" Target="slides/slide227.xml"/>
  <Relationship Id="rId230" Type="http://schemas.openxmlformats.org/officeDocument/2006/relationships/slide" Target="slides/slide228.xml"/>
  <Relationship Id="rId231" Type="http://schemas.openxmlformats.org/officeDocument/2006/relationships/slide" Target="slides/slide229.xml"/>
  <Relationship Id="rId232" Type="http://schemas.openxmlformats.org/officeDocument/2006/relationships/slide" Target="slides/slide230.xml"/>
  <Relationship Id="rId233" Type="http://schemas.openxmlformats.org/officeDocument/2006/relationships/slide" Target="slides/slide231.xml"/>
  <Relationship Id="rId234" Type="http://schemas.openxmlformats.org/officeDocument/2006/relationships/slide" Target="slides/slide232.xml"/>
  <Relationship Id="rId235" Type="http://schemas.openxmlformats.org/officeDocument/2006/relationships/slide" Target="slides/slide233.xml"/>
  <Relationship Id="rId236" Type="http://schemas.openxmlformats.org/officeDocument/2006/relationships/slide" Target="slides/slide234.xml"/>
  <Relationship Id="rId237" Type="http://schemas.openxmlformats.org/officeDocument/2006/relationships/slide" Target="slides/slide235.xml"/>
  <Relationship Id="rId238" Type="http://schemas.openxmlformats.org/officeDocument/2006/relationships/slide" Target="slides/slide236.xml"/>
  <Relationship Id="rId239" Type="http://schemas.openxmlformats.org/officeDocument/2006/relationships/slide" Target="slides/slide237.xml"/>
  <Relationship Id="rId240" Type="http://schemas.openxmlformats.org/officeDocument/2006/relationships/slide" Target="slides/slide238.xml"/>
  <Relationship Id="rId241" Type="http://schemas.openxmlformats.org/officeDocument/2006/relationships/slide" Target="slides/slide239.xml"/>
  <Relationship Id="rId242" Type="http://schemas.openxmlformats.org/officeDocument/2006/relationships/slide" Target="slides/slide240.xml"/>
  <Relationship Id="rId243" Type="http://schemas.openxmlformats.org/officeDocument/2006/relationships/slide" Target="slides/slide241.xml"/>
  <Relationship Id="rId244" Type="http://schemas.openxmlformats.org/officeDocument/2006/relationships/slide" Target="slides/slide242.xml"/>
  <Relationship Id="rId245" Type="http://schemas.openxmlformats.org/officeDocument/2006/relationships/slide" Target="slides/slide243.xml"/>
  <Relationship Id="rId246" Type="http://schemas.openxmlformats.org/officeDocument/2006/relationships/slide" Target="slides/slide244.xml"/>
  <Relationship Id="rId247" Type="http://schemas.openxmlformats.org/officeDocument/2006/relationships/slide" Target="slides/slide245.xml"/>
  <Relationship Id="rId248" Type="http://schemas.openxmlformats.org/officeDocument/2006/relationships/slide" Target="slides/slide246.xml"/>
  <Relationship Id="rId249" Type="http://schemas.openxmlformats.org/officeDocument/2006/relationships/slide" Target="slides/slide247.xml"/>
  <Relationship Id="rId250" Type="http://schemas.openxmlformats.org/officeDocument/2006/relationships/slide" Target="slides/slide248.xml"/>
  <Relationship Id="rId251" Type="http://schemas.openxmlformats.org/officeDocument/2006/relationships/slide" Target="slides/slide249.xml"/>
  <Relationship Id="rId252" Type="http://schemas.openxmlformats.org/officeDocument/2006/relationships/slide" Target="slides/slide250.xml"/>
  <Relationship Id="rId253" Type="http://schemas.openxmlformats.org/officeDocument/2006/relationships/slide" Target="slides/slide251.xml"/>
  <Relationship Id="rId254" Type="http://schemas.openxmlformats.org/officeDocument/2006/relationships/slide" Target="slides/slide252.xml"/>
  <Relationship Id="rId255" Type="http://schemas.openxmlformats.org/officeDocument/2006/relationships/slide" Target="slides/slide253.xml"/>
  <Relationship Id="rId256" Type="http://schemas.openxmlformats.org/officeDocument/2006/relationships/slide" Target="slides/slide254.xml"/>
  <Relationship Id="rId257" Type="http://schemas.openxmlformats.org/officeDocument/2006/relationships/slide" Target="slides/slide255.xml"/>
  <Relationship Id="rId258" Type="http://schemas.openxmlformats.org/officeDocument/2006/relationships/slide" Target="slides/slide256.xml"/>
  <Relationship Id="rId259" Type="http://schemas.openxmlformats.org/officeDocument/2006/relationships/slide" Target="slides/slide257.xml"/>
  <Relationship Id="rId260" Type="http://schemas.openxmlformats.org/officeDocument/2006/relationships/slide" Target="slides/slide258.xml"/>
  <Relationship Id="rId261" Type="http://schemas.openxmlformats.org/officeDocument/2006/relationships/slide" Target="slides/slide259.xml"/>
  <Relationship Id="rId262" Type="http://schemas.openxmlformats.org/officeDocument/2006/relationships/slide" Target="slides/slide260.xml"/>
  <Relationship Id="rId263" Type="http://schemas.openxmlformats.org/officeDocument/2006/relationships/slide" Target="slides/slide261.xml"/>
  <Relationship Id="rId264" Type="http://schemas.openxmlformats.org/officeDocument/2006/relationships/slide" Target="slides/slide262.xml"/>
  <Relationship Id="rId265" Type="http://schemas.openxmlformats.org/officeDocument/2006/relationships/slide" Target="slides/slide263.xml"/>
  <Relationship Id="rId266" Type="http://schemas.openxmlformats.org/officeDocument/2006/relationships/slide" Target="slides/slide264.xml"/>
  <Relationship Id="rId267" Type="http://schemas.openxmlformats.org/officeDocument/2006/relationships/slide" Target="slides/slide265.xml"/>
  <Relationship Id="rId268" Type="http://schemas.openxmlformats.org/officeDocument/2006/relationships/slide" Target="slides/slide266.xml"/>
  <Relationship Id="rId269" Type="http://schemas.openxmlformats.org/officeDocument/2006/relationships/slide" Target="slides/slide267.xml"/>
  <Relationship Id="rId270" Type="http://schemas.openxmlformats.org/officeDocument/2006/relationships/slide" Target="slides/slide268.xml"/>
  <Relationship Id="rId271" Type="http://schemas.openxmlformats.org/officeDocument/2006/relationships/slide" Target="slides/slide269.xml"/>
  <Relationship Id="rId272" Type="http://schemas.openxmlformats.org/officeDocument/2006/relationships/slide" Target="slides/slide270.xml"/>
  <Relationship Id="rId273" Type="http://schemas.openxmlformats.org/officeDocument/2006/relationships/slide" Target="slides/slide271.xml"/>
  <Relationship Id="rId274" Type="http://schemas.openxmlformats.org/officeDocument/2006/relationships/slide" Target="slides/slide272.xml"/>
  <Relationship Id="rId275" Type="http://schemas.openxmlformats.org/officeDocument/2006/relationships/slide" Target="slides/slide273.xml"/>
  <Relationship Id="rId276" Type="http://schemas.openxmlformats.org/officeDocument/2006/relationships/slide" Target="slides/slide274.xml"/>
  <Relationship Id="rId277" Type="http://schemas.openxmlformats.org/officeDocument/2006/relationships/slide" Target="slides/slide275.xml"/>
  <Relationship Id="rId278" Type="http://schemas.openxmlformats.org/officeDocument/2006/relationships/slide" Target="slides/slide276.xml"/>
  <Relationship Id="rId279" Type="http://schemas.openxmlformats.org/officeDocument/2006/relationships/slide" Target="slides/slide277.xml"/>
  <Relationship Id="rId280" Type="http://schemas.openxmlformats.org/officeDocument/2006/relationships/slide" Target="slides/slide278.xml"/>
  <Relationship Id="rId281" Type="http://schemas.openxmlformats.org/officeDocument/2006/relationships/slide" Target="slides/slide279.xml"/>
  <Relationship Id="rId282" Type="http://schemas.openxmlformats.org/officeDocument/2006/relationships/slide" Target="slides/slide280.xml"/>
  <Relationship Id="rId283" Type="http://schemas.openxmlformats.org/officeDocument/2006/relationships/slide" Target="slides/slide281.xml"/>
  <Relationship Id="rId284" Type="http://schemas.openxmlformats.org/officeDocument/2006/relationships/slide" Target="slides/slide282.xml"/>
  <Relationship Id="rId285" Type="http://schemas.openxmlformats.org/officeDocument/2006/relationships/slide" Target="slides/slide283.xml"/>
  <Relationship Id="rId286" Type="http://schemas.openxmlformats.org/officeDocument/2006/relationships/slide" Target="slides/slide284.xml"/>
  <Relationship Id="rId287" Type="http://schemas.openxmlformats.org/officeDocument/2006/relationships/slide" Target="slides/slide285.xml"/>
  <Relationship Id="rId288" Type="http://schemas.openxmlformats.org/officeDocument/2006/relationships/slide" Target="slides/slide286.xml"/>
  <Relationship Id="rId289" Type="http://schemas.openxmlformats.org/officeDocument/2006/relationships/slide" Target="slides/slide287.xml"/>
  <Relationship Id="rId290" Type="http://schemas.openxmlformats.org/officeDocument/2006/relationships/slide" Target="slides/slide288.xml"/>
  <Relationship Id="rId291" Type="http://schemas.openxmlformats.org/officeDocument/2006/relationships/slide" Target="slides/slide289.xml"/>
  <Relationship Id="rId292" Type="http://schemas.openxmlformats.org/officeDocument/2006/relationships/slide" Target="slides/slide290.xml"/>
  <Relationship Id="rId293" Type="http://schemas.openxmlformats.org/officeDocument/2006/relationships/slide" Target="slides/slide291.xml"/>
  <Relationship Id="rId294" Type="http://schemas.openxmlformats.org/officeDocument/2006/relationships/slide" Target="slides/slide292.xml"/>
  <Relationship Id="rId295" Type="http://schemas.openxmlformats.org/officeDocument/2006/relationships/slide" Target="slides/slide293.xml"/>
  <Relationship Id="rId296" Type="http://schemas.openxmlformats.org/officeDocument/2006/relationships/slide" Target="slides/slide294.xml"/>
  <Relationship Id="rId297" Type="http://schemas.openxmlformats.org/officeDocument/2006/relationships/slide" Target="slides/slide295.xml"/>
  <Relationship Id="rId298" Type="http://schemas.openxmlformats.org/officeDocument/2006/relationships/slide" Target="slides/slide296.xml"/>
  <Relationship Id="rId299" Type="http://schemas.openxmlformats.org/officeDocument/2006/relationships/slide" Target="slides/slide297.xml"/>
  <Relationship Id="rId300" Type="http://schemas.openxmlformats.org/officeDocument/2006/relationships/slide" Target="slides/slide298.xml"/>
  <Relationship Id="rId301" Type="http://schemas.openxmlformats.org/officeDocument/2006/relationships/slide" Target="slides/slide299.xml"/>
  <Relationship Id="rId302" Type="http://schemas.openxmlformats.org/officeDocument/2006/relationships/slide" Target="slides/slide300.xml"/>
  <Relationship Id="rId303" Type="http://schemas.openxmlformats.org/officeDocument/2006/relationships/slide" Target="slides/slide301.xml"/>
  <Relationship Id="rId304" Type="http://schemas.openxmlformats.org/officeDocument/2006/relationships/slide" Target="slides/slide302.xml"/>
  <Relationship Id="rId305" Type="http://schemas.openxmlformats.org/officeDocument/2006/relationships/slide" Target="slides/slide303.xml"/>
  <Relationship Id="rId306" Type="http://schemas.openxmlformats.org/officeDocument/2006/relationships/slide" Target="slides/slide304.xml"/>
  <Relationship Id="rId307" Type="http://schemas.openxmlformats.org/officeDocument/2006/relationships/slide" Target="slides/slide305.xml"/>
  <Relationship Id="rId308" Type="http://schemas.openxmlformats.org/officeDocument/2006/relationships/slide" Target="slides/slide306.xml"/>
  <Relationship Id="rId309" Type="http://schemas.openxmlformats.org/officeDocument/2006/relationships/slide" Target="slides/slide307.xml"/>
  <Relationship Id="rId310" Type="http://schemas.openxmlformats.org/officeDocument/2006/relationships/slide" Target="slides/slide308.xml"/>
  <Relationship Id="rId311" Type="http://schemas.openxmlformats.org/officeDocument/2006/relationships/slide" Target="slides/slide309.xml"/>
  <Relationship Id="rId312" Type="http://schemas.openxmlformats.org/officeDocument/2006/relationships/slide" Target="slides/slide310.xml"/>
  <Relationship Id="rId313" Type="http://schemas.openxmlformats.org/officeDocument/2006/relationships/slide" Target="slides/slide311.xml"/>
  <Relationship Id="rId314" Type="http://schemas.openxmlformats.org/officeDocument/2006/relationships/slide" Target="slides/slide312.xml"/>
  <Relationship Id="rId315" Type="http://schemas.openxmlformats.org/officeDocument/2006/relationships/slide" Target="slides/slide313.xml"/>
  <Relationship Id="rId316" Type="http://schemas.openxmlformats.org/officeDocument/2006/relationships/slide" Target="slides/slide314.xml"/>
  <Relationship Id="rId317" Type="http://schemas.openxmlformats.org/officeDocument/2006/relationships/slide" Target="slides/slide315.xml"/>
  <Relationship Id="rId318" Type="http://schemas.openxmlformats.org/officeDocument/2006/relationships/slide" Target="slides/slide316.xml"/>
  <Relationship Id="rId319" Type="http://schemas.openxmlformats.org/officeDocument/2006/relationships/slide" Target="slides/slide317.xml"/>
  <Relationship Id="rId320" Type="http://schemas.openxmlformats.org/officeDocument/2006/relationships/slide" Target="slides/slide318.xml"/>
  <Relationship Id="rId321" Type="http://schemas.openxmlformats.org/officeDocument/2006/relationships/slide" Target="slides/slide319.xml"/>
  <Relationship Id="rId322" Type="http://schemas.openxmlformats.org/officeDocument/2006/relationships/slide" Target="slides/slide320.xml"/>
  <Relationship Id="rId323" Type="http://schemas.openxmlformats.org/officeDocument/2006/relationships/slide" Target="slides/slide321.xml"/>
  <Relationship Id="rId324" Type="http://schemas.openxmlformats.org/officeDocument/2006/relationships/slide" Target="slides/slide322.xml"/>
  <Relationship Id="rId325" Type="http://schemas.openxmlformats.org/officeDocument/2006/relationships/slide" Target="slides/slide323.xml"/>
  <Relationship Id="rId326" Type="http://schemas.openxmlformats.org/officeDocument/2006/relationships/slide" Target="slides/slide324.xml"/>
  <Relationship Id="rId327" Type="http://schemas.openxmlformats.org/officeDocument/2006/relationships/slide" Target="slides/slide325.xml"/>
  <Relationship Id="rId328" Type="http://schemas.openxmlformats.org/officeDocument/2006/relationships/slide" Target="slides/slide326.xml"/>
  <Relationship Id="rId329" Type="http://schemas.openxmlformats.org/officeDocument/2006/relationships/slide" Target="slides/slide327.xml"/>
  <Relationship Id="rId330" Type="http://schemas.openxmlformats.org/officeDocument/2006/relationships/slide" Target="slides/slide328.xml"/>
  <Relationship Id="rId331" Type="http://schemas.openxmlformats.org/officeDocument/2006/relationships/slide" Target="slides/slide329.xml"/>
  <Relationship Id="rId332" Type="http://schemas.openxmlformats.org/officeDocument/2006/relationships/slide" Target="slides/slide330.xml"/>
  <Relationship Id="rId333" Type="http://schemas.openxmlformats.org/officeDocument/2006/relationships/slide" Target="slides/slide331.xml"/>
  <Relationship Id="rId334" Type="http://schemas.openxmlformats.org/officeDocument/2006/relationships/slide" Target="slides/slide332.xml"/>
  <Relationship Id="rId335" Type="http://schemas.openxmlformats.org/officeDocument/2006/relationships/slide" Target="slides/slide333.xml"/>
  <Relationship Id="rId336" Type="http://schemas.openxmlformats.org/officeDocument/2006/relationships/slide" Target="slides/slide334.xml"/>
  <Relationship Id="rId337" Type="http://schemas.openxmlformats.org/officeDocument/2006/relationships/slide" Target="slides/slide335.xml"/>
  <Relationship Id="rId338" Type="http://schemas.openxmlformats.org/officeDocument/2006/relationships/slide" Target="slides/slide336.xml"/>
  <Relationship Id="rId339" Type="http://schemas.openxmlformats.org/officeDocument/2006/relationships/slide" Target="slides/slide337.xml"/>
  <Relationship Id="rId340" Type="http://schemas.openxmlformats.org/officeDocument/2006/relationships/slide" Target="slides/slide338.xml"/>
  <Relationship Id="rId341" Type="http://schemas.openxmlformats.org/officeDocument/2006/relationships/slide" Target="slides/slide339.xml"/>
  <Relationship Id="rId342" Type="http://schemas.openxmlformats.org/officeDocument/2006/relationships/slide" Target="slides/slide340.xml"/>
  <Relationship Id="rId343" Type="http://schemas.openxmlformats.org/officeDocument/2006/relationships/slide" Target="slides/slide341.xml"/>
  <Relationship Id="rId344" Type="http://schemas.openxmlformats.org/officeDocument/2006/relationships/slide" Target="slides/slide342.xml"/>
  <Relationship Id="rId345" Type="http://schemas.openxmlformats.org/officeDocument/2006/relationships/slide" Target="slides/slide343.xml"/>
  <Relationship Id="rId346" Type="http://schemas.openxmlformats.org/officeDocument/2006/relationships/slide" Target="slides/slide344.xml"/>
  <Relationship Id="rId347" Type="http://schemas.openxmlformats.org/officeDocument/2006/relationships/slide" Target="slides/slide345.xml"/>
  <Relationship Id="rId348" Type="http://schemas.openxmlformats.org/officeDocument/2006/relationships/slide" Target="slides/slide346.xml"/>
  <Relationship Id="rId349" Type="http://schemas.openxmlformats.org/officeDocument/2006/relationships/slide" Target="slides/slide347.xml"/>
  <Relationship Id="rId350" Type="http://schemas.openxmlformats.org/officeDocument/2006/relationships/slide" Target="slides/slide348.xml"/>
  <Relationship Id="rId351" Type="http://schemas.openxmlformats.org/officeDocument/2006/relationships/slide" Target="slides/slide349.xml"/>
  <Relationship Id="rId352" Type="http://schemas.openxmlformats.org/officeDocument/2006/relationships/slide" Target="slides/slide350.xml"/>
  <Relationship Id="rId353" Type="http://schemas.openxmlformats.org/officeDocument/2006/relationships/slide" Target="slides/slide351.xml"/>
  <Relationship Id="rId354" Type="http://schemas.openxmlformats.org/officeDocument/2006/relationships/slide" Target="slides/slide352.xml"/>
  <Relationship Id="rId355" Type="http://schemas.openxmlformats.org/officeDocument/2006/relationships/slide" Target="slides/slide353.xml"/>
  <Relationship Id="rId356" Type="http://schemas.openxmlformats.org/officeDocument/2006/relationships/slide" Target="slides/slide354.xml"/>
  <Relationship Id="rId357" Type="http://schemas.openxmlformats.org/officeDocument/2006/relationships/slide" Target="slides/slide355.xml"/>
  <Relationship Id="rId358" Type="http://schemas.openxmlformats.org/officeDocument/2006/relationships/slide" Target="slides/slide356.xml"/>
  <Relationship Id="rId359" Type="http://schemas.openxmlformats.org/officeDocument/2006/relationships/slide" Target="slides/slide357.xml"/>
  <Relationship Id="rId360" Type="http://schemas.openxmlformats.org/officeDocument/2006/relationships/slide" Target="slides/slide358.xml"/>
  <Relationship Id="rId361" Type="http://schemas.openxmlformats.org/officeDocument/2006/relationships/slide" Target="slides/slide359.xml"/>
  <Relationship Id="rId362" Type="http://schemas.openxmlformats.org/officeDocument/2006/relationships/slide" Target="slides/slide360.xml"/>
  <Relationship Id="rId363" Type="http://schemas.openxmlformats.org/officeDocument/2006/relationships/slide" Target="slides/slide361.xml"/>
  <Relationship Id="rId364" Type="http://schemas.openxmlformats.org/officeDocument/2006/relationships/slide" Target="slides/slide362.xml"/>
  <Relationship Id="rId365" Type="http://schemas.openxmlformats.org/officeDocument/2006/relationships/slide" Target="slides/slide363.xml"/>
  <Relationship Id="rId366" Type="http://schemas.openxmlformats.org/officeDocument/2006/relationships/slide" Target="slides/slide364.xml"/>
  <Relationship Id="rId367" Type="http://schemas.openxmlformats.org/officeDocument/2006/relationships/slide" Target="slides/slide365.xml"/>
  <Relationship Id="rId368" Type="http://schemas.openxmlformats.org/officeDocument/2006/relationships/slide" Target="slides/slide366.xml"/>
  <Relationship Id="rId369" Type="http://schemas.openxmlformats.org/officeDocument/2006/relationships/slide" Target="slides/slide367.xml"/>
  <Relationship Id="rId370" Type="http://schemas.openxmlformats.org/officeDocument/2006/relationships/slide" Target="slides/slide368.xml"/>
  <Relationship Id="rId371" Type="http://schemas.openxmlformats.org/officeDocument/2006/relationships/slide" Target="slides/slide369.xml"/>
  <Relationship Id="rId372" Type="http://schemas.openxmlformats.org/officeDocument/2006/relationships/slide" Target="slides/slide370.xml"/>
  <Relationship Id="rId373" Type="http://schemas.openxmlformats.org/officeDocument/2006/relationships/slide" Target="slides/slide371.xml"/>
  <Relationship Id="rId374" Type="http://schemas.openxmlformats.org/officeDocument/2006/relationships/slide" Target="slides/slide372.xml"/>
  <Relationship Id="rId375" Type="http://schemas.openxmlformats.org/officeDocument/2006/relationships/slide" Target="slides/slide373.xml"/>
  <Relationship Id="rId376" Type="http://schemas.openxmlformats.org/officeDocument/2006/relationships/slide" Target="slides/slide374.xml"/>
  <Relationship Id="rId377" Type="http://schemas.openxmlformats.org/officeDocument/2006/relationships/slide" Target="slides/slide375.xml"/>
  <Relationship Id="rId378" Type="http://schemas.openxmlformats.org/officeDocument/2006/relationships/slide" Target="slides/slide376.xml"/>
  <Relationship Id="rId379" Type="http://schemas.openxmlformats.org/officeDocument/2006/relationships/slide" Target="slides/slide377.xml"/>
  <Relationship Id="rId380" Type="http://schemas.openxmlformats.org/officeDocument/2006/relationships/slide" Target="slides/slide378.xml"/>
  <Relationship Id="rId381" Type="http://schemas.openxmlformats.org/officeDocument/2006/relationships/slide" Target="slides/slide379.xml"/>
  <Relationship Id="rId382" Type="http://schemas.openxmlformats.org/officeDocument/2006/relationships/slide" Target="slides/slide380.xml"/>
  <Relationship Id="rId383" Type="http://schemas.openxmlformats.org/officeDocument/2006/relationships/slide" Target="slides/slide381.xml"/>
  <Relationship Id="rId384" Type="http://schemas.openxmlformats.org/officeDocument/2006/relationships/slide" Target="slides/slide382.xml"/>
  <Relationship Id="rId385" Type="http://schemas.openxmlformats.org/officeDocument/2006/relationships/slide" Target="slides/slide383.xml"/>
  <Relationship Id="rId386" Type="http://schemas.openxmlformats.org/officeDocument/2006/relationships/slide" Target="slides/slide384.xml"/>
  <Relationship Id="rId387" Type="http://schemas.openxmlformats.org/officeDocument/2006/relationships/slide" Target="slides/slide385.xml"/>
  <Relationship Id="rId388" Type="http://schemas.openxmlformats.org/officeDocument/2006/relationships/slide" Target="slides/slide386.xml"/>
  <Relationship Id="rId389" Type="http://schemas.openxmlformats.org/officeDocument/2006/relationships/slide" Target="slides/slide387.xml"/>
  <Relationship Id="rId390" Type="http://schemas.openxmlformats.org/officeDocument/2006/relationships/slide" Target="slides/slide388.xml"/>
  <Relationship Id="rId391" Type="http://schemas.openxmlformats.org/officeDocument/2006/relationships/slide" Target="slides/slide389.xml"/>
  <Relationship Id="rId392" Type="http://schemas.openxmlformats.org/officeDocument/2006/relationships/slide" Target="slides/slide390.xml"/>
  <Relationship Id="rId393" Type="http://schemas.openxmlformats.org/officeDocument/2006/relationships/slide" Target="slides/slide391.xml"/>
  <Relationship Id="rId394" Type="http://schemas.openxmlformats.org/officeDocument/2006/relationships/slide" Target="slides/slide392.xml"/>
  <Relationship Id="rId395" Type="http://schemas.openxmlformats.org/officeDocument/2006/relationships/slide" Target="slides/slide393.xml"/>
  <Relationship Id="rId396" Type="http://schemas.openxmlformats.org/officeDocument/2006/relationships/slide" Target="slides/slide394.xml"/>
  <Relationship Id="rId397" Type="http://schemas.openxmlformats.org/officeDocument/2006/relationships/slide" Target="slides/slide395.xml"/>
  <Relationship Id="rId398" Type="http://schemas.openxmlformats.org/officeDocument/2006/relationships/slide" Target="slides/slide396.xml"/>
  <Relationship Id="rId399" Type="http://schemas.openxmlformats.org/officeDocument/2006/relationships/slide" Target="slides/slide397.xml"/>
  <Relationship Id="rId400" Type="http://schemas.openxmlformats.org/officeDocument/2006/relationships/slide" Target="slides/slide398.xml"/>
  <Relationship Id="rId401" Type="http://schemas.openxmlformats.org/officeDocument/2006/relationships/slide" Target="slides/slide399.xml"/>
  <Relationship Id="rId402" Type="http://schemas.openxmlformats.org/officeDocument/2006/relationships/slide" Target="slides/slide400.xml"/>
  <Relationship Id="rId403" Type="http://schemas.openxmlformats.org/officeDocument/2006/relationships/slide" Target="slides/slide401.xml"/>
  <Relationship Id="rId404" Type="http://schemas.openxmlformats.org/officeDocument/2006/relationships/slide" Target="slides/slide402.xml"/>
  <Relationship Id="rId405" Type="http://schemas.openxmlformats.org/officeDocument/2006/relationships/slide" Target="slides/slide403.xml"/>
  <Relationship Id="rId406" Type="http://schemas.openxmlformats.org/officeDocument/2006/relationships/slide" Target="slides/slide404.xml"/>
  <Relationship Id="rId407" Type="http://schemas.openxmlformats.org/officeDocument/2006/relationships/slide" Target="slides/slide405.xml"/>
  <Relationship Id="rId408" Type="http://schemas.openxmlformats.org/officeDocument/2006/relationships/slide" Target="slides/slide406.xml"/>
  <Relationship Id="rId409" Type="http://schemas.openxmlformats.org/officeDocument/2006/relationships/slide" Target="slides/slide407.xml"/>
  <Relationship Id="rId410" Type="http://schemas.openxmlformats.org/officeDocument/2006/relationships/slide" Target="slides/slide408.xml"/>
  <Relationship Id="rId411" Type="http://schemas.openxmlformats.org/officeDocument/2006/relationships/slide" Target="slides/slide409.xml"/>
  <Relationship Id="rId412" Type="http://schemas.openxmlformats.org/officeDocument/2006/relationships/slide" Target="slides/slide410.xml"/>
  <Relationship Id="rId413" Type="http://schemas.openxmlformats.org/officeDocument/2006/relationships/slide" Target="slides/slide411.xml"/>
  <Relationship Id="rId414" Type="http://schemas.openxmlformats.org/officeDocument/2006/relationships/slide" Target="slides/slide412.xml"/>
  <Relationship Id="rId415" Type="http://schemas.openxmlformats.org/officeDocument/2006/relationships/slide" Target="slides/slide413.xml"/>
  <Relationship Id="rId416" Type="http://schemas.openxmlformats.org/officeDocument/2006/relationships/slide" Target="slides/slide414.xml"/>
  <Relationship Id="rId417" Type="http://schemas.openxmlformats.org/officeDocument/2006/relationships/slide" Target="slides/slide415.xml"/>
  <Relationship Id="rId418" Type="http://schemas.openxmlformats.org/officeDocument/2006/relationships/slide" Target="slides/slide416.xml"/>
  <Relationship Id="rId419" Type="http://schemas.openxmlformats.org/officeDocument/2006/relationships/slide" Target="slides/slide417.xml"/>
  <Relationship Id="rId420" Type="http://schemas.openxmlformats.org/officeDocument/2006/relationships/slide" Target="slides/slide418.xml"/>
  <Relationship Id="rId421" Type="http://schemas.openxmlformats.org/officeDocument/2006/relationships/slide" Target="slides/slide419.xml"/>
  <Relationship Id="rId422" Type="http://schemas.openxmlformats.org/officeDocument/2006/relationships/slide" Target="slides/slide420.xml"/>
  <Relationship Id="rId423" Type="http://schemas.openxmlformats.org/officeDocument/2006/relationships/slide" Target="slides/slide421.xml"/>
  <Relationship Id="rId424" Type="http://schemas.openxmlformats.org/officeDocument/2006/relationships/slide" Target="slides/slide422.xml"/>
  <Relationship Id="rId425" Type="http://schemas.openxmlformats.org/officeDocument/2006/relationships/slide" Target="slides/slide423.xml"/>
  <Relationship Id="rId426" Type="http://schemas.openxmlformats.org/officeDocument/2006/relationships/slide" Target="slides/slide424.xml"/>
  <Relationship Id="rId427" Type="http://schemas.openxmlformats.org/officeDocument/2006/relationships/slide" Target="slides/slide425.xml"/>
  <Relationship Id="rId428" Type="http://schemas.openxmlformats.org/officeDocument/2006/relationships/slide" Target="slides/slide426.xml"/>
  <Relationship Id="rId429" Type="http://schemas.openxmlformats.org/officeDocument/2006/relationships/slide" Target="slides/slide427.xml"/>
  <Relationship Id="rId430" Type="http://schemas.openxmlformats.org/officeDocument/2006/relationships/slide" Target="slides/slide428.xml"/>
  <Relationship Id="rId431" Type="http://schemas.openxmlformats.org/officeDocument/2006/relationships/slide" Target="slides/slide429.xml"/>
  <Relationship Id="rId432" Type="http://schemas.openxmlformats.org/officeDocument/2006/relationships/slide" Target="slides/slide430.xml"/>
  <Relationship Id="rId433" Type="http://schemas.openxmlformats.org/officeDocument/2006/relationships/slide" Target="slides/slide431.xml"/>
  <Relationship Id="rId434" Type="http://schemas.openxmlformats.org/officeDocument/2006/relationships/slide" Target="slides/slide432.xml"/>
  <Relationship Id="rId435" Type="http://schemas.openxmlformats.org/officeDocument/2006/relationships/slide" Target="slides/slide433.xml"/>
  <Relationship Id="rId436" Type="http://schemas.openxmlformats.org/officeDocument/2006/relationships/slide" Target="slides/slide434.xml"/>
  <Relationship Id="rId437" Type="http://schemas.openxmlformats.org/officeDocument/2006/relationships/slide" Target="slides/slide435.xml"/>
  <Relationship Id="rId438" Type="http://schemas.openxmlformats.org/officeDocument/2006/relationships/slide" Target="slides/slide436.xml"/>
  <Relationship Id="rId439" Type="http://schemas.openxmlformats.org/officeDocument/2006/relationships/slide" Target="slides/slide437.xml"/>
  <Relationship Id="rId440" Type="http://schemas.openxmlformats.org/officeDocument/2006/relationships/slide" Target="slides/slide438.xml"/>
  <Relationship Id="rId441" Type="http://schemas.openxmlformats.org/officeDocument/2006/relationships/slide" Target="slides/slide439.xml"/>
  <Relationship Id="rId442" Type="http://schemas.openxmlformats.org/officeDocument/2006/relationships/slide" Target="slides/slide440.xml"/>
  <Relationship Id="rId443" Type="http://schemas.openxmlformats.org/officeDocument/2006/relationships/slide" Target="slides/slide441.xml"/>
  <Relationship Id="rId444" Type="http://schemas.openxmlformats.org/officeDocument/2006/relationships/slide" Target="slides/slide442.xml"/>
  <Relationship Id="rId445" Type="http://schemas.openxmlformats.org/officeDocument/2006/relationships/slide" Target="slides/slide443.xml"/>
  <Relationship Id="rId446" Type="http://schemas.openxmlformats.org/officeDocument/2006/relationships/slide" Target="slides/slide444.xml"/>
  <Relationship Id="rId447" Type="http://schemas.openxmlformats.org/officeDocument/2006/relationships/slide" Target="slides/slide445.xml"/>
  <Relationship Id="rId448" Type="http://schemas.openxmlformats.org/officeDocument/2006/relationships/slide" Target="slides/slide446.xml"/>
  <Relationship Id="rId449" Type="http://schemas.openxmlformats.org/officeDocument/2006/relationships/slide" Target="slides/slide447.xml"/>
  <Relationship Id="rId450" Type="http://schemas.openxmlformats.org/officeDocument/2006/relationships/slide" Target="slides/slide448.xml"/>
  <Relationship Id="rId451" Type="http://schemas.openxmlformats.org/officeDocument/2006/relationships/slide" Target="slides/slide449.xml"/>
  <Relationship Id="rId452" Type="http://schemas.openxmlformats.org/officeDocument/2006/relationships/slide" Target="slides/slide450.xml"/>
  <Relationship Id="rId453" Type="http://schemas.openxmlformats.org/officeDocument/2006/relationships/slide" Target="slides/slide451.xml"/>
  <Relationship Id="rId454" Type="http://schemas.openxmlformats.org/officeDocument/2006/relationships/slide" Target="slides/slide452.xml"/>
  <Relationship Id="rId455" Type="http://schemas.openxmlformats.org/officeDocument/2006/relationships/slide" Target="slides/slide453.xml"/>
  <Relationship Id="rId456" Type="http://schemas.openxmlformats.org/officeDocument/2006/relationships/slide" Target="slides/slide454.xml"/>
  <Relationship Id="rId457" Type="http://schemas.openxmlformats.org/officeDocument/2006/relationships/slide" Target="slides/slide455.xml"/>
  <Relationship Id="rId458" Type="http://schemas.openxmlformats.org/officeDocument/2006/relationships/slide" Target="slides/slide456.xml"/>
  <Relationship Id="rId459" Type="http://schemas.openxmlformats.org/officeDocument/2006/relationships/slide" Target="slides/slide457.xml"/>
  <Relationship Id="rId460" Type="http://schemas.openxmlformats.org/officeDocument/2006/relationships/slide" Target="slides/slide458.xml"/>
  <Relationship Id="rId461" Type="http://schemas.openxmlformats.org/officeDocument/2006/relationships/slide" Target="slides/slide459.xml"/>
  <Relationship Id="rId462" Type="http://schemas.openxmlformats.org/officeDocument/2006/relationships/slide" Target="slides/slide460.xml"/>
  <Relationship Id="rId463" Type="http://schemas.openxmlformats.org/officeDocument/2006/relationships/slide" Target="slides/slide461.xml"/>
  <Relationship Id="rId464" Type="http://schemas.openxmlformats.org/officeDocument/2006/relationships/slide" Target="slides/slide462.xml"/>
  <Relationship Id="rId465" Type="http://schemas.openxmlformats.org/officeDocument/2006/relationships/slide" Target="slides/slide463.xml"/>
  <Relationship Id="rId466" Type="http://schemas.openxmlformats.org/officeDocument/2006/relationships/slide" Target="slides/slide464.xml"/>
  <Relationship Id="rId467" Type="http://schemas.openxmlformats.org/officeDocument/2006/relationships/slide" Target="slides/slide465.xml"/>
  <Relationship Id="rId468" Type="http://schemas.openxmlformats.org/officeDocument/2006/relationships/slide" Target="slides/slide466.xml"/>
  <Relationship Id="rId469" Type="http://schemas.openxmlformats.org/officeDocument/2006/relationships/slide" Target="slides/slide467.xml"/>
  <Relationship Id="rId470" Type="http://schemas.openxmlformats.org/officeDocument/2006/relationships/slide" Target="slides/slide468.xml"/>
  <Relationship Id="rId471" Type="http://schemas.openxmlformats.org/officeDocument/2006/relationships/slide" Target="slides/slide469.xml"/>
  <Relationship Id="rId472" Type="http://schemas.openxmlformats.org/officeDocument/2006/relationships/slide" Target="slides/slide470.xml"/>
  <Relationship Id="rId473" Type="http://schemas.openxmlformats.org/officeDocument/2006/relationships/slide" Target="slides/slide471.xml"/>
  <Relationship Id="rId474" Type="http://schemas.openxmlformats.org/officeDocument/2006/relationships/slide" Target="slides/slide472.xml"/>
  <Relationship Id="rId475" Type="http://schemas.openxmlformats.org/officeDocument/2006/relationships/slide" Target="slides/slide473.xml"/>
  <Relationship Id="rId476" Type="http://schemas.openxmlformats.org/officeDocument/2006/relationships/slide" Target="slides/slide474.xml"/>
  <Relationship Id="rId477" Type="http://schemas.openxmlformats.org/officeDocument/2006/relationships/slide" Target="slides/slide475.xml"/>
  <Relationship Id="rId478" Type="http://schemas.openxmlformats.org/officeDocument/2006/relationships/slide" Target="slides/slide476.xml"/>
  <Relationship Id="rId479" Type="http://schemas.openxmlformats.org/officeDocument/2006/relationships/slide" Target="slides/slide477.xml"/>
  <Relationship Id="rId480" Type="http://schemas.openxmlformats.org/officeDocument/2006/relationships/slide" Target="slides/slide478.xml"/>
  <Relationship Id="rId481" Type="http://schemas.openxmlformats.org/officeDocument/2006/relationships/slide" Target="slides/slide479.xml"/>
  <Relationship Id="rId482" Type="http://schemas.openxmlformats.org/officeDocument/2006/relationships/slide" Target="slides/slide480.xml"/>
  <Relationship Id="rId483" Type="http://schemas.openxmlformats.org/officeDocument/2006/relationships/slide" Target="slides/slide481.xml"/>
  <Relationship Id="rId484" Type="http://schemas.openxmlformats.org/officeDocument/2006/relationships/slide" Target="slides/slide482.xml"/>
  <Relationship Id="rId485" Type="http://schemas.openxmlformats.org/officeDocument/2006/relationships/slide" Target="slides/slide483.xml"/>
  <Relationship Id="rId486" Type="http://schemas.openxmlformats.org/officeDocument/2006/relationships/slide" Target="slides/slide484.xml"/>
  <Relationship Id="rId487" Type="http://schemas.openxmlformats.org/officeDocument/2006/relationships/slide" Target="slides/slide485.xml"/>
  <Relationship Id="rId488" Type="http://schemas.openxmlformats.org/officeDocument/2006/relationships/slide" Target="slides/slide486.xml"/>
  <Relationship Id="rId489" Type="http://schemas.openxmlformats.org/officeDocument/2006/relationships/slide" Target="slides/slide487.xml"/>
  <Relationship Id="rId490" Type="http://schemas.openxmlformats.org/officeDocument/2006/relationships/slide" Target="slides/slide488.xml"/>
  <Relationship Id="rId491" Type="http://schemas.openxmlformats.org/officeDocument/2006/relationships/slide" Target="slides/slide489.xml"/>
  <Relationship Id="rId492" Type="http://schemas.openxmlformats.org/officeDocument/2006/relationships/slide" Target="slides/slide490.xml"/>
  <Relationship Id="rId493" Type="http://schemas.openxmlformats.org/officeDocument/2006/relationships/slide" Target="slides/slide491.xml"/>
  <Relationship Id="rId494" Type="http://schemas.openxmlformats.org/officeDocument/2006/relationships/slide" Target="slides/slide492.xml"/>
  <Relationship Id="rId495" Type="http://schemas.openxmlformats.org/officeDocument/2006/relationships/slide" Target="slides/slide493.xml"/>
  <Relationship Id="rId496" Type="http://schemas.openxmlformats.org/officeDocument/2006/relationships/slide" Target="slides/slide494.xml"/>
  <Relationship Id="rId497" Type="http://schemas.openxmlformats.org/officeDocument/2006/relationships/slide" Target="slides/slide495.xml"/>
  <Relationship Id="rId498" Type="http://schemas.openxmlformats.org/officeDocument/2006/relationships/slide" Target="slides/slide496.xml"/>
  <Relationship Id="rId499" Type="http://schemas.openxmlformats.org/officeDocument/2006/relationships/slide" Target="slides/slide497.xml"/>
  <Relationship Id="rId500" Type="http://schemas.openxmlformats.org/officeDocument/2006/relationships/slide" Target="slides/slide498.xml"/>
  <Relationship Id="rId501" Type="http://schemas.openxmlformats.org/officeDocument/2006/relationships/slide" Target="slides/slide499.xml"/>
  <Relationship Id="rId502" Type="http://schemas.openxmlformats.org/officeDocument/2006/relationships/slide" Target="slides/slide500.xml"/>
  <Relationship Id="rId503" Type="http://schemas.openxmlformats.org/officeDocument/2006/relationships/slide" Target="slides/slide501.xml"/>
  <Relationship Id="rId504" Type="http://schemas.openxmlformats.org/officeDocument/2006/relationships/slide" Target="slides/slide502.xml"/>
  <Relationship Id="rId505" Type="http://schemas.openxmlformats.org/officeDocument/2006/relationships/slide" Target="slides/slide503.xml"/>
  <Relationship Id="rId506" Type="http://schemas.openxmlformats.org/officeDocument/2006/relationships/slide" Target="slides/slide504.xml"/>
  <Relationship Id="rId507" Type="http://schemas.openxmlformats.org/officeDocument/2006/relationships/slide" Target="slides/slide505.xml"/>
  <Relationship Id="rId508" Type="http://schemas.openxmlformats.org/officeDocument/2006/relationships/slide" Target="slides/slide506.xml"/>
  <Relationship Id="rId509" Type="http://schemas.openxmlformats.org/officeDocument/2006/relationships/slide" Target="slides/slide507.xml"/>
  <Relationship Id="rId510" Type="http://schemas.openxmlformats.org/officeDocument/2006/relationships/slide" Target="slides/slide508.xml"/>
  <Relationship Id="rId511" Type="http://schemas.openxmlformats.org/officeDocument/2006/relationships/slide" Target="slides/slide509.xml"/>
  <Relationship Id="rId512" Type="http://schemas.openxmlformats.org/officeDocument/2006/relationships/slide" Target="slides/slide510.xml"/>
  <Relationship Id="rId513" Type="http://schemas.openxmlformats.org/officeDocument/2006/relationships/slide" Target="slides/slide511.xml"/>
  <Relationship Id="rId514" Type="http://schemas.openxmlformats.org/officeDocument/2006/relationships/slide" Target="slides/slide512.xml"/>
  <Relationship Id="rId515" Type="http://schemas.openxmlformats.org/officeDocument/2006/relationships/slide" Target="slides/slide513.xml"/>
  <Relationship Id="rId516" Type="http://schemas.openxmlformats.org/officeDocument/2006/relationships/slide" Target="slides/slide514.xml"/>
  <Relationship Id="rId517" Type="http://schemas.openxmlformats.org/officeDocument/2006/relationships/slide" Target="slides/slide515.xml"/>
  <Relationship Id="rId518" Type="http://schemas.openxmlformats.org/officeDocument/2006/relationships/slide" Target="slides/slide516.xml"/>
  <Relationship Id="rId519" Type="http://schemas.openxmlformats.org/officeDocument/2006/relationships/slide" Target="slides/slide517.xml"/>
  <Relationship Id="rId520" Type="http://schemas.openxmlformats.org/officeDocument/2006/relationships/slide" Target="slides/slide518.xml"/>
  <Relationship Id="rId521" Type="http://schemas.openxmlformats.org/officeDocument/2006/relationships/slide" Target="slides/slide519.xml"/>
  <Relationship Id="rId522" Type="http://schemas.openxmlformats.org/officeDocument/2006/relationships/slide" Target="slides/slide520.xml"/>
  <Relationship Id="rId523" Type="http://schemas.openxmlformats.org/officeDocument/2006/relationships/slide" Target="slides/slide521.xml"/>
  <Relationship Id="rId524" Type="http://schemas.openxmlformats.org/officeDocument/2006/relationships/slide" Target="slides/slide522.xml"/>
  <Relationship Id="rId525" Type="http://schemas.openxmlformats.org/officeDocument/2006/relationships/slide" Target="slides/slide523.xml"/>
  <Relationship Id="rId526" Type="http://schemas.openxmlformats.org/officeDocument/2006/relationships/slide" Target="slides/slide524.xml"/>
  <Relationship Id="rId527" Type="http://schemas.openxmlformats.org/officeDocument/2006/relationships/slide" Target="slides/slide525.xml"/>
  <Relationship Id="rId528" Type="http://schemas.openxmlformats.org/officeDocument/2006/relationships/slide" Target="slides/slide526.xml"/>
  <Relationship Id="rId529" Type="http://schemas.openxmlformats.org/officeDocument/2006/relationships/slide" Target="slides/slide527.xml"/>
  <Relationship Id="rId530" Type="http://schemas.openxmlformats.org/officeDocument/2006/relationships/slide" Target="slides/slide528.xml"/>
  <Relationship Id="rId531" Type="http://schemas.openxmlformats.org/officeDocument/2006/relationships/slide" Target="slides/slide529.xml"/>
  <Relationship Id="rId532" Type="http://schemas.openxmlformats.org/officeDocument/2006/relationships/slide" Target="slides/slide530.xml"/>
  <Relationship Id="rId533" Type="http://schemas.openxmlformats.org/officeDocument/2006/relationships/slide" Target="slides/slide531.xml"/>
  <Relationship Id="rId534" Type="http://schemas.openxmlformats.org/officeDocument/2006/relationships/slide" Target="slides/slide532.xml"/>
  <Relationship Id="rId535" Type="http://schemas.openxmlformats.org/officeDocument/2006/relationships/slide" Target="slides/slide533.xml"/>
  <Relationship Id="rId536" Type="http://schemas.openxmlformats.org/officeDocument/2006/relationships/slide" Target="slides/slide534.xml"/>
  <Relationship Id="rId537" Type="http://schemas.openxmlformats.org/officeDocument/2006/relationships/slide" Target="slides/slide535.xml"/>
  <Relationship Id="rId538" Type="http://schemas.openxmlformats.org/officeDocument/2006/relationships/slide" Target="slides/slide536.xml"/>
  <Relationship Id="rId539" Type="http://schemas.openxmlformats.org/officeDocument/2006/relationships/slide" Target="slides/slide537.xml"/>
  <Relationship Id="rId540" Type="http://schemas.openxmlformats.org/officeDocument/2006/relationships/slide" Target="slides/slide538.xml"/>
  <Relationship Id="rId541" Type="http://schemas.openxmlformats.org/officeDocument/2006/relationships/slide" Target="slides/slide539.xml"/>
  <Relationship Id="rId542" Type="http://schemas.openxmlformats.org/officeDocument/2006/relationships/slide" Target="slides/slide540.xml"/>
  <Relationship Id="rId543" Type="http://schemas.openxmlformats.org/officeDocument/2006/relationships/slide" Target="slides/slide541.xml"/>
  <Relationship Id="rId544" Type="http://schemas.openxmlformats.org/officeDocument/2006/relationships/slide" Target="slides/slide542.xml"/>
  <Relationship Id="rId545" Type="http://schemas.openxmlformats.org/officeDocument/2006/relationships/slide" Target="slides/slide543.xml"/>
  <Relationship Id="rId546" Type="http://schemas.openxmlformats.org/officeDocument/2006/relationships/slide" Target="slides/slide544.xml"/>
  <Relationship Id="rId547" Type="http://schemas.openxmlformats.org/officeDocument/2006/relationships/slide" Target="slides/slide545.xml"/>
  <Relationship Id="rId548" Type="http://schemas.openxmlformats.org/officeDocument/2006/relationships/slide" Target="slides/slide546.xml"/>
  <Relationship Id="rId549" Type="http://schemas.openxmlformats.org/officeDocument/2006/relationships/slide" Target="slides/slide547.xml"/>
  <Relationship Id="rId550" Type="http://schemas.openxmlformats.org/officeDocument/2006/relationships/slide" Target="slides/slide548.xml"/>
  <Relationship Id="rId551" Type="http://schemas.openxmlformats.org/officeDocument/2006/relationships/slide" Target="slides/slide549.xml"/>
  <Relationship Id="rId552" Type="http://schemas.openxmlformats.org/officeDocument/2006/relationships/slide" Target="slides/slide550.xml"/>
  <Relationship Id="rId553" Type="http://schemas.openxmlformats.org/officeDocument/2006/relationships/slide" Target="slides/slide551.xml"/>
  <Relationship Id="rId554" Type="http://schemas.openxmlformats.org/officeDocument/2006/relationships/slide" Target="slides/slide552.xml"/>
  <Relationship Id="rId555" Type="http://schemas.openxmlformats.org/officeDocument/2006/relationships/slide" Target="slides/slide553.xml"/>
  <Relationship Id="rId556" Type="http://schemas.openxmlformats.org/officeDocument/2006/relationships/slide" Target="slides/slide554.xml"/>
  <Relationship Id="rId557" Type="http://schemas.openxmlformats.org/officeDocument/2006/relationships/slide" Target="slides/slide555.xml"/>
  <Relationship Id="rId558" Type="http://schemas.openxmlformats.org/officeDocument/2006/relationships/slide" Target="slides/slide556.xml"/>
  <Relationship Id="rId559" Type="http://schemas.openxmlformats.org/officeDocument/2006/relationships/slide" Target="slides/slide557.xml"/>
  <Relationship Id="rId560" Type="http://schemas.openxmlformats.org/officeDocument/2006/relationships/slide" Target="slides/slide558.xml"/>
  <Relationship Id="rId561" Type="http://schemas.openxmlformats.org/officeDocument/2006/relationships/slide" Target="slides/slide559.xml"/>
  <Relationship Id="rId562" Type="http://schemas.openxmlformats.org/officeDocument/2006/relationships/slide" Target="slides/slide560.xml"/>
  <Relationship Id="rId563" Type="http://schemas.openxmlformats.org/officeDocument/2006/relationships/slide" Target="slides/slide561.xml"/>
  <Relationship Id="rId564" Type="http://schemas.openxmlformats.org/officeDocument/2006/relationships/slide" Target="slides/slide562.xml"/>
  <Relationship Id="rId565" Type="http://schemas.openxmlformats.org/officeDocument/2006/relationships/slide" Target="slides/slide563.xml"/>
  <Relationship Id="rId566" Type="http://schemas.openxmlformats.org/officeDocument/2006/relationships/slide" Target="slides/slide564.xml"/>
  <Relationship Id="rId567" Type="http://schemas.openxmlformats.org/officeDocument/2006/relationships/slide" Target="slides/slide565.xml"/>
  <Relationship Id="rId568" Type="http://schemas.openxmlformats.org/officeDocument/2006/relationships/slide" Target="slides/slide566.xml"/>
  <Relationship Id="rId569" Type="http://schemas.openxmlformats.org/officeDocument/2006/relationships/slide" Target="slides/slide567.xml"/>
  <Relationship Id="rId570" Type="http://schemas.openxmlformats.org/officeDocument/2006/relationships/slide" Target="slides/slide568.xml"/>
  <Relationship Id="rId571" Type="http://schemas.openxmlformats.org/officeDocument/2006/relationships/slide" Target="slides/slide569.xml"/>
  <Relationship Id="rId572" Type="http://schemas.openxmlformats.org/officeDocument/2006/relationships/slide" Target="slides/slide570.xml"/>
  <Relationship Id="rId573" Type="http://schemas.openxmlformats.org/officeDocument/2006/relationships/slide" Target="slides/slide571.xml"/>
  <Relationship Id="rId574" Type="http://schemas.openxmlformats.org/officeDocument/2006/relationships/slide" Target="slides/slide572.xml"/>
  <Relationship Id="rId575" Type="http://schemas.openxmlformats.org/officeDocument/2006/relationships/slide" Target="slides/slide573.xml"/>
  <Relationship Id="rId576" Type="http://schemas.openxmlformats.org/officeDocument/2006/relationships/slide" Target="slides/slide574.xml"/>
  <Relationship Id="rId577" Type="http://schemas.openxmlformats.org/officeDocument/2006/relationships/slide" Target="slides/slide575.xml"/>
  <Relationship Id="rId578" Type="http://schemas.openxmlformats.org/officeDocument/2006/relationships/slide" Target="slides/slide576.xml"/>
  <Relationship Id="rId579" Type="http://schemas.openxmlformats.org/officeDocument/2006/relationships/slide" Target="slides/slide577.xml"/>
  <Relationship Id="rId580" Type="http://schemas.openxmlformats.org/officeDocument/2006/relationships/presProps" Target="presProps.xml"/>
  <Relationship Id="rId581" Type="http://schemas.openxmlformats.org/officeDocument/2006/relationships/viewProps" Target="viewProps.xml"/>
  <Relationship Id="rId58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19538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image" Target="../media/88899_ca_object_representations_media_606_large1.jpg"/>
</Relationships>

</file>

<file path=ppt/slides/_rels/slide10.xml.rels><?xml version="1.0" encoding="UTF-8" standalone="yes"?>
<Relationships xmlns="http://schemas.openxmlformats.org/package/2006/relationships"/>

</file>

<file path=ppt/slides/_rels/slide100.xml.rels><?xml version="1.0" encoding="UTF-8" standalone="yes"?>
<Relationships xmlns="http://schemas.openxmlformats.org/package/2006/relationships"/>

</file>

<file path=ppt/slides/_rels/slide101.xml.rels><?xml version="1.0" encoding="UTF-8" standalone="yes"?>
<Relationships xmlns="http://schemas.openxmlformats.org/package/2006/relationships"/>

</file>

<file path=ppt/slides/_rels/slide102.xml.rels><?xml version="1.0" encoding="UTF-8" standalone="yes"?>
<Relationships xmlns="http://schemas.openxmlformats.org/package/2006/relationships"/>

</file>

<file path=ppt/slides/_rels/slide103.xml.rels><?xml version="1.0" encoding="UTF-8" standalone="yes"?>
<Relationships xmlns="http://schemas.openxmlformats.org/package/2006/relationships"/>

</file>

<file path=ppt/slides/_rels/slide104.xml.rels><?xml version="1.0" encoding="UTF-8" standalone="yes"?>
<Relationships xmlns="http://schemas.openxmlformats.org/package/2006/relationships"/>

</file>

<file path=ppt/slides/_rels/slide105.xml.rels><?xml version="1.0" encoding="UTF-8" standalone="yes"?>
<Relationships xmlns="http://schemas.openxmlformats.org/package/2006/relationships"/>

</file>

<file path=ppt/slides/_rels/slide106.xml.rels><?xml version="1.0" encoding="UTF-8" standalone="yes"?>
<Relationships xmlns="http://schemas.openxmlformats.org/package/2006/relationships"/>

</file>

<file path=ppt/slides/_rels/slide107.xml.rels><?xml version="1.0" encoding="UTF-8" standalone="yes"?>
<Relationships xmlns="http://schemas.openxmlformats.org/package/2006/relationships"/>

</file>

<file path=ppt/slides/_rels/slide108.xml.rels><?xml version="1.0" encoding="UTF-8" standalone="yes"?>
<Relationships xmlns="http://schemas.openxmlformats.org/package/2006/relationships"/>

</file>

<file path=ppt/slides/_rels/slide109.xml.rels><?xml version="1.0" encoding="UTF-8" standalone="yes"?>
<Relationships xmlns="http://schemas.openxmlformats.org/package/2006/relationships"/>

</file>

<file path=ppt/slides/_rels/slide11.xml.rels><?xml version="1.0" encoding="UTF-8" standalone="yes"?>
<Relationships xmlns="http://schemas.openxmlformats.org/package/2006/relationships"/>

</file>

<file path=ppt/slides/_rels/slide110.xml.rels><?xml version="1.0" encoding="UTF-8" standalone="yes"?>
<Relationships xmlns="http://schemas.openxmlformats.org/package/2006/relationships"/>

</file>

<file path=ppt/slides/_rels/slide111.xml.rels><?xml version="1.0" encoding="UTF-8" standalone="yes"?>
<Relationships xmlns="http://schemas.openxmlformats.org/package/2006/relationships"/>

</file>

<file path=ppt/slides/_rels/slide112.xml.rels><?xml version="1.0" encoding="UTF-8" standalone="yes"?>
<Relationships xmlns="http://schemas.openxmlformats.org/package/2006/relationships"/>

</file>

<file path=ppt/slides/_rels/slide113.xml.rels><?xml version="1.0" encoding="UTF-8" standalone="yes"?>
<Relationships xmlns="http://schemas.openxmlformats.org/package/2006/relationships"/>

</file>

<file path=ppt/slides/_rels/slide114.xml.rels><?xml version="1.0" encoding="UTF-8" standalone="yes"?>
<Relationships xmlns="http://schemas.openxmlformats.org/package/2006/relationships"/>

</file>

<file path=ppt/slides/_rels/slide115.xml.rels><?xml version="1.0" encoding="UTF-8" standalone="yes"?>
<Relationships xmlns="http://schemas.openxmlformats.org/package/2006/relationships"/>

</file>

<file path=ppt/slides/_rels/slide116.xml.rels><?xml version="1.0" encoding="UTF-8" standalone="yes"?>
<Relationships xmlns="http://schemas.openxmlformats.org/package/2006/relationships"/>

</file>

<file path=ppt/slides/_rels/slide117.xml.rels><?xml version="1.0" encoding="UTF-8" standalone="yes"?>
<Relationships xmlns="http://schemas.openxmlformats.org/package/2006/relationships"/>

</file>

<file path=ppt/slides/_rels/slide118.xml.rels><?xml version="1.0" encoding="UTF-8" standalone="yes"?>
<Relationships xmlns="http://schemas.openxmlformats.org/package/2006/relationships"/>

</file>

<file path=ppt/slides/_rels/slide119.xml.rels><?xml version="1.0" encoding="UTF-8" standalone="yes"?>
<Relationships xmlns="http://schemas.openxmlformats.org/package/2006/relationships"/>

</file>

<file path=ppt/slides/_rels/slide12.xml.rels><?xml version="1.0" encoding="UTF-8" standalone="yes"?>
<Relationships xmlns="http://schemas.openxmlformats.org/package/2006/relationships"/>

</file>

<file path=ppt/slides/_rels/slide120.xml.rels><?xml version="1.0" encoding="UTF-8" standalone="yes"?>
<Relationships xmlns="http://schemas.openxmlformats.org/package/2006/relationships"/>

</file>

<file path=ppt/slides/_rels/slide121.xml.rels><?xml version="1.0" encoding="UTF-8" standalone="yes"?>
<Relationships xmlns="http://schemas.openxmlformats.org/package/2006/relationships"/>

</file>

<file path=ppt/slides/_rels/slide122.xml.rels><?xml version="1.0" encoding="UTF-8" standalone="yes"?>
<Relationships xmlns="http://schemas.openxmlformats.org/package/2006/relationships"/>

</file>

<file path=ppt/slides/_rels/slide123.xml.rels><?xml version="1.0" encoding="UTF-8" standalone="yes"?>
<Relationships xmlns="http://schemas.openxmlformats.org/package/2006/relationships"/>

</file>

<file path=ppt/slides/_rels/slide124.xml.rels><?xml version="1.0" encoding="UTF-8" standalone="yes"?>
<Relationships xmlns="http://schemas.openxmlformats.org/package/2006/relationships"/>

</file>

<file path=ppt/slides/_rels/slide125.xml.rels><?xml version="1.0" encoding="UTF-8" standalone="yes"?>
<Relationships xmlns="http://schemas.openxmlformats.org/package/2006/relationships"/>

</file>

<file path=ppt/slides/_rels/slide126.xml.rels><?xml version="1.0" encoding="UTF-8" standalone="yes"?>
<Relationships xmlns="http://schemas.openxmlformats.org/package/2006/relationships"/>

</file>

<file path=ppt/slides/_rels/slide127.xml.rels><?xml version="1.0" encoding="UTF-8" standalone="yes"?>
<Relationships xmlns="http://schemas.openxmlformats.org/package/2006/relationships"/>

</file>

<file path=ppt/slides/_rels/slide128.xml.rels><?xml version="1.0" encoding="UTF-8" standalone="yes"?>
<Relationships xmlns="http://schemas.openxmlformats.org/package/2006/relationships"/>

</file>

<file path=ppt/slides/_rels/slide129.xml.rels><?xml version="1.0" encoding="UTF-8" standalone="yes"?>
<Relationships xmlns="http://schemas.openxmlformats.org/package/2006/relationships"/>

</file>

<file path=ppt/slides/_rels/slide13.xml.rels><?xml version="1.0" encoding="UTF-8" standalone="yes"?>
<Relationships xmlns="http://schemas.openxmlformats.org/package/2006/relationships"/>

</file>

<file path=ppt/slides/_rels/slide130.xml.rels><?xml version="1.0" encoding="UTF-8" standalone="yes"?>
<Relationships xmlns="http://schemas.openxmlformats.org/package/2006/relationships"/>

</file>

<file path=ppt/slides/_rels/slide131.xml.rels><?xml version="1.0" encoding="UTF-8" standalone="yes"?>
<Relationships xmlns="http://schemas.openxmlformats.org/package/2006/relationships"/>

</file>

<file path=ppt/slides/_rels/slide132.xml.rels><?xml version="1.0" encoding="UTF-8" standalone="yes"?>
<Relationships xmlns="http://schemas.openxmlformats.org/package/2006/relationships"/>

</file>

<file path=ppt/slides/_rels/slide133.xml.rels><?xml version="1.0" encoding="UTF-8" standalone="yes"?>
<Relationships xmlns="http://schemas.openxmlformats.org/package/2006/relationships"/>

</file>

<file path=ppt/slides/_rels/slide134.xml.rels><?xml version="1.0" encoding="UTF-8" standalone="yes"?>
<Relationships xmlns="http://schemas.openxmlformats.org/package/2006/relationships"/>

</file>

<file path=ppt/slides/_rels/slide135.xml.rels><?xml version="1.0" encoding="UTF-8" standalone="yes"?>
<Relationships xmlns="http://schemas.openxmlformats.org/package/2006/relationships"/>

</file>

<file path=ppt/slides/_rels/slide136.xml.rels><?xml version="1.0" encoding="UTF-8" standalone="yes"?>
<Relationships xmlns="http://schemas.openxmlformats.org/package/2006/relationships"/>

</file>

<file path=ppt/slides/_rels/slide137.xml.rels><?xml version="1.0" encoding="UTF-8" standalone="yes"?>
<Relationships xmlns="http://schemas.openxmlformats.org/package/2006/relationships"/>

</file>

<file path=ppt/slides/_rels/slide138.xml.rels><?xml version="1.0" encoding="UTF-8" standalone="yes"?>
<Relationships xmlns="http://schemas.openxmlformats.org/package/2006/relationships"/>

</file>

<file path=ppt/slides/_rels/slide139.xml.rels><?xml version="1.0" encoding="UTF-8" standalone="yes"?>
<Relationships xmlns="http://schemas.openxmlformats.org/package/2006/relationships"/>

</file>

<file path=ppt/slides/_rels/slide14.xml.rels><?xml version="1.0" encoding="UTF-8" standalone="yes"?>
<Relationships xmlns="http://schemas.openxmlformats.org/package/2006/relationships"/>

</file>

<file path=ppt/slides/_rels/slide140.xml.rels><?xml version="1.0" encoding="UTF-8" standalone="yes"?>
<Relationships xmlns="http://schemas.openxmlformats.org/package/2006/relationships"/>

</file>

<file path=ppt/slides/_rels/slide141.xml.rels><?xml version="1.0" encoding="UTF-8" standalone="yes"?>
<Relationships xmlns="http://schemas.openxmlformats.org/package/2006/relationships"/>

</file>

<file path=ppt/slides/_rels/slide142.xml.rels><?xml version="1.0" encoding="UTF-8" standalone="yes"?>
<Relationships xmlns="http://schemas.openxmlformats.org/package/2006/relationships"/>

</file>

<file path=ppt/slides/_rels/slide143.xml.rels><?xml version="1.0" encoding="UTF-8" standalone="yes"?>
<Relationships xmlns="http://schemas.openxmlformats.org/package/2006/relationships"/>

</file>

<file path=ppt/slides/_rels/slide144.xml.rels><?xml version="1.0" encoding="UTF-8" standalone="yes"?>
<Relationships xmlns="http://schemas.openxmlformats.org/package/2006/relationships"/>

</file>

<file path=ppt/slides/_rels/slide145.xml.rels><?xml version="1.0" encoding="UTF-8" standalone="yes"?>
<Relationships xmlns="http://schemas.openxmlformats.org/package/2006/relationships"/>

</file>

<file path=ppt/slides/_rels/slide146.xml.rels><?xml version="1.0" encoding="UTF-8" standalone="yes"?>
<Relationships xmlns="http://schemas.openxmlformats.org/package/2006/relationships"/>

</file>

<file path=ppt/slides/_rels/slide147.xml.rels><?xml version="1.0" encoding="UTF-8" standalone="yes"?>
<Relationships xmlns="http://schemas.openxmlformats.org/package/2006/relationships"/>

</file>

<file path=ppt/slides/_rels/slide148.xml.rels><?xml version="1.0" encoding="UTF-8" standalone="yes"?>
<Relationships xmlns="http://schemas.openxmlformats.org/package/2006/relationships"/>

</file>

<file path=ppt/slides/_rels/slide149.xml.rels><?xml version="1.0" encoding="UTF-8" standalone="yes"?>
<Relationships xmlns="http://schemas.openxmlformats.org/package/2006/relationships"/>

</file>

<file path=ppt/slides/_rels/slide15.xml.rels><?xml version="1.0" encoding="UTF-8" standalone="yes"?>
<Relationships xmlns="http://schemas.openxmlformats.org/package/2006/relationships"/>

</file>

<file path=ppt/slides/_rels/slide150.xml.rels><?xml version="1.0" encoding="UTF-8" standalone="yes"?>
<Relationships xmlns="http://schemas.openxmlformats.org/package/2006/relationships"/>

</file>

<file path=ppt/slides/_rels/slide151.xml.rels><?xml version="1.0" encoding="UTF-8" standalone="yes"?>
<Relationships xmlns="http://schemas.openxmlformats.org/package/2006/relationships"/>

</file>

<file path=ppt/slides/_rels/slide152.xml.rels><?xml version="1.0" encoding="UTF-8" standalone="yes"?>
<Relationships xmlns="http://schemas.openxmlformats.org/package/2006/relationships"/>

</file>

<file path=ppt/slides/_rels/slide153.xml.rels><?xml version="1.0" encoding="UTF-8" standalone="yes"?>
<Relationships xmlns="http://schemas.openxmlformats.org/package/2006/relationships"/>

</file>

<file path=ppt/slides/_rels/slide154.xml.rels><?xml version="1.0" encoding="UTF-8" standalone="yes"?>
<Relationships xmlns="http://schemas.openxmlformats.org/package/2006/relationships"/>

</file>

<file path=ppt/slides/_rels/slide155.xml.rels><?xml version="1.0" encoding="UTF-8" standalone="yes"?>
<Relationships xmlns="http://schemas.openxmlformats.org/package/2006/relationships"/>

</file>

<file path=ppt/slides/_rels/slide156.xml.rels><?xml version="1.0" encoding="UTF-8" standalone="yes"?>
<Relationships xmlns="http://schemas.openxmlformats.org/package/2006/relationships"/>

</file>

<file path=ppt/slides/_rels/slide157.xml.rels><?xml version="1.0" encoding="UTF-8" standalone="yes"?>
<Relationships xmlns="http://schemas.openxmlformats.org/package/2006/relationships"/>

</file>

<file path=ppt/slides/_rels/slide158.xml.rels><?xml version="1.0" encoding="UTF-8" standalone="yes"?>
<Relationships xmlns="http://schemas.openxmlformats.org/package/2006/relationships"/>

</file>

<file path=ppt/slides/_rels/slide159.xml.rels><?xml version="1.0" encoding="UTF-8" standalone="yes"?>
<Relationships xmlns="http://schemas.openxmlformats.org/package/2006/relationships"/>

</file>

<file path=ppt/slides/_rels/slide16.xml.rels><?xml version="1.0" encoding="UTF-8" standalone="yes"?>
<Relationships xmlns="http://schemas.openxmlformats.org/package/2006/relationships"/>

</file>

<file path=ppt/slides/_rels/slide160.xml.rels><?xml version="1.0" encoding="UTF-8" standalone="yes"?>
<Relationships xmlns="http://schemas.openxmlformats.org/package/2006/relationships"/>

</file>

<file path=ppt/slides/_rels/slide161.xml.rels><?xml version="1.0" encoding="UTF-8" standalone="yes"?>
<Relationships xmlns="http://schemas.openxmlformats.org/package/2006/relationships"/>

</file>

<file path=ppt/slides/_rels/slide162.xml.rels><?xml version="1.0" encoding="UTF-8" standalone="yes"?>
<Relationships xmlns="http://schemas.openxmlformats.org/package/2006/relationships"/>

</file>

<file path=ppt/slides/_rels/slide163.xml.rels><?xml version="1.0" encoding="UTF-8" standalone="yes"?>
<Relationships xmlns="http://schemas.openxmlformats.org/package/2006/relationships"/>

</file>

<file path=ppt/slides/_rels/slide164.xml.rels><?xml version="1.0" encoding="UTF-8" standalone="yes"?>
<Relationships xmlns="http://schemas.openxmlformats.org/package/2006/relationships"/>

</file>

<file path=ppt/slides/_rels/slide165.xml.rels><?xml version="1.0" encoding="UTF-8" standalone="yes"?>
<Relationships xmlns="http://schemas.openxmlformats.org/package/2006/relationships"/>

</file>

<file path=ppt/slides/_rels/slide166.xml.rels><?xml version="1.0" encoding="UTF-8" standalone="yes"?>
<Relationships xmlns="http://schemas.openxmlformats.org/package/2006/relationships"/>

</file>

<file path=ppt/slides/_rels/slide167.xml.rels><?xml version="1.0" encoding="UTF-8" standalone="yes"?>
<Relationships xmlns="http://schemas.openxmlformats.org/package/2006/relationships"/>

</file>

<file path=ppt/slides/_rels/slide168.xml.rels><?xml version="1.0" encoding="UTF-8" standalone="yes"?>
<Relationships xmlns="http://schemas.openxmlformats.org/package/2006/relationships"/>

</file>

<file path=ppt/slides/_rels/slide169.xml.rels><?xml version="1.0" encoding="UTF-8" standalone="yes"?>
<Relationships xmlns="http://schemas.openxmlformats.org/package/2006/relationships"/>

</file>

<file path=ppt/slides/_rels/slide17.xml.rels><?xml version="1.0" encoding="UTF-8" standalone="yes"?>
<Relationships xmlns="http://schemas.openxmlformats.org/package/2006/relationships"/>

</file>

<file path=ppt/slides/_rels/slide170.xml.rels><?xml version="1.0" encoding="UTF-8" standalone="yes"?>
<Relationships xmlns="http://schemas.openxmlformats.org/package/2006/relationships"/>

</file>

<file path=ppt/slides/_rels/slide171.xml.rels><?xml version="1.0" encoding="UTF-8" standalone="yes"?>
<Relationships xmlns="http://schemas.openxmlformats.org/package/2006/relationships"/>

</file>

<file path=ppt/slides/_rels/slide172.xml.rels><?xml version="1.0" encoding="UTF-8" standalone="yes"?>
<Relationships xmlns="http://schemas.openxmlformats.org/package/2006/relationships"/>

</file>

<file path=ppt/slides/_rels/slide173.xml.rels><?xml version="1.0" encoding="UTF-8" standalone="yes"?>
<Relationships xmlns="http://schemas.openxmlformats.org/package/2006/relationships"/>

</file>

<file path=ppt/slides/_rels/slide174.xml.rels><?xml version="1.0" encoding="UTF-8" standalone="yes"?>
<Relationships xmlns="http://schemas.openxmlformats.org/package/2006/relationships"/>

</file>

<file path=ppt/slides/_rels/slide175.xml.rels><?xml version="1.0" encoding="UTF-8" standalone="yes"?>
<Relationships xmlns="http://schemas.openxmlformats.org/package/2006/relationships"/>

</file>

<file path=ppt/slides/_rels/slide176.xml.rels><?xml version="1.0" encoding="UTF-8" standalone="yes"?>
<Relationships xmlns="http://schemas.openxmlformats.org/package/2006/relationships"/>

</file>

<file path=ppt/slides/_rels/slide177.xml.rels><?xml version="1.0" encoding="UTF-8" standalone="yes"?>
<Relationships xmlns="http://schemas.openxmlformats.org/package/2006/relationships"/>

</file>

<file path=ppt/slides/_rels/slide178.xml.rels><?xml version="1.0" encoding="UTF-8" standalone="yes"?>
<Relationships xmlns="http://schemas.openxmlformats.org/package/2006/relationships"/>

</file>

<file path=ppt/slides/_rels/slide179.xml.rels><?xml version="1.0" encoding="UTF-8" standalone="yes"?>
<Relationships xmlns="http://schemas.openxmlformats.org/package/2006/relationships"/>

</file>

<file path=ppt/slides/_rels/slide18.xml.rels><?xml version="1.0" encoding="UTF-8" standalone="yes"?>
<Relationships xmlns="http://schemas.openxmlformats.org/package/2006/relationships"/>

</file>

<file path=ppt/slides/_rels/slide180.xml.rels><?xml version="1.0" encoding="UTF-8" standalone="yes"?>
<Relationships xmlns="http://schemas.openxmlformats.org/package/2006/relationships"/>

</file>

<file path=ppt/slides/_rels/slide181.xml.rels><?xml version="1.0" encoding="UTF-8" standalone="yes"?>
<Relationships xmlns="http://schemas.openxmlformats.org/package/2006/relationships"/>

</file>

<file path=ppt/slides/_rels/slide182.xml.rels><?xml version="1.0" encoding="UTF-8" standalone="yes"?>
<Relationships xmlns="http://schemas.openxmlformats.org/package/2006/relationships"/>

</file>

<file path=ppt/slides/_rels/slide183.xml.rels><?xml version="1.0" encoding="UTF-8" standalone="yes"?>
<Relationships xmlns="http://schemas.openxmlformats.org/package/2006/relationships"/>

</file>

<file path=ppt/slides/_rels/slide184.xml.rels><?xml version="1.0" encoding="UTF-8" standalone="yes"?>
<Relationships xmlns="http://schemas.openxmlformats.org/package/2006/relationships"/>

</file>

<file path=ppt/slides/_rels/slide185.xml.rels><?xml version="1.0" encoding="UTF-8" standalone="yes"?>
<Relationships xmlns="http://schemas.openxmlformats.org/package/2006/relationships"/>

</file>

<file path=ppt/slides/_rels/slide186.xml.rels><?xml version="1.0" encoding="UTF-8" standalone="yes"?>
<Relationships xmlns="http://schemas.openxmlformats.org/package/2006/relationships"/>

</file>

<file path=ppt/slides/_rels/slide187.xml.rels><?xml version="1.0" encoding="UTF-8" standalone="yes"?>
<Relationships xmlns="http://schemas.openxmlformats.org/package/2006/relationships"/>

</file>

<file path=ppt/slides/_rels/slide188.xml.rels><?xml version="1.0" encoding="UTF-8" standalone="yes"?>
<Relationships xmlns="http://schemas.openxmlformats.org/package/2006/relationships"/>

</file>

<file path=ppt/slides/_rels/slide189.xml.rels><?xml version="1.0" encoding="UTF-8" standalone="yes"?>
<Relationships xmlns="http://schemas.openxmlformats.org/package/2006/relationships"/>

</file>

<file path=ppt/slides/_rels/slide19.xml.rels><?xml version="1.0" encoding="UTF-8" standalone="yes"?>
<Relationships xmlns="http://schemas.openxmlformats.org/package/2006/relationships"/>

</file>

<file path=ppt/slides/_rels/slide190.xml.rels><?xml version="1.0" encoding="UTF-8" standalone="yes"?>
<Relationships xmlns="http://schemas.openxmlformats.org/package/2006/relationships"/>

</file>

<file path=ppt/slides/_rels/slide191.xml.rels><?xml version="1.0" encoding="UTF-8" standalone="yes"?>
<Relationships xmlns="http://schemas.openxmlformats.org/package/2006/relationships"/>

</file>

<file path=ppt/slides/_rels/slide192.xml.rels><?xml version="1.0" encoding="UTF-8" standalone="yes"?>
<Relationships xmlns="http://schemas.openxmlformats.org/package/2006/relationships"/>

</file>

<file path=ppt/slides/_rels/slide193.xml.rels><?xml version="1.0" encoding="UTF-8" standalone="yes"?>
<Relationships xmlns="http://schemas.openxmlformats.org/package/2006/relationships"/>

</file>

<file path=ppt/slides/_rels/slide194.xml.rels><?xml version="1.0" encoding="UTF-8" standalone="yes"?>
<Relationships xmlns="http://schemas.openxmlformats.org/package/2006/relationships"/>

</file>

<file path=ppt/slides/_rels/slide195.xml.rels><?xml version="1.0" encoding="UTF-8" standalone="yes"?>
<Relationships xmlns="http://schemas.openxmlformats.org/package/2006/relationships"/>

</file>

<file path=ppt/slides/_rels/slide196.xml.rels><?xml version="1.0" encoding="UTF-8" standalone="yes"?>
<Relationships xmlns="http://schemas.openxmlformats.org/package/2006/relationships"/>

</file>

<file path=ppt/slides/_rels/slide197.xml.rels><?xml version="1.0" encoding="UTF-8" standalone="yes"?>
<Relationships xmlns="http://schemas.openxmlformats.org/package/2006/relationships"/>

</file>

<file path=ppt/slides/_rels/slide198.xml.rels><?xml version="1.0" encoding="UTF-8" standalone="yes"?>
<Relationships xmlns="http://schemas.openxmlformats.org/package/2006/relationships"/>

</file>

<file path=ppt/slides/_rels/slide199.xml.rels><?xml version="1.0" encoding="UTF-8" standalone="yes"?>
<Relationships xmlns="http://schemas.openxmlformats.org/package/2006/relationships"/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image" Target="../media/36687_ca_object_representations_media_602_large2.jpg"/>
</Relationships>

</file>

<file path=ppt/slides/_rels/slide20.xml.rels><?xml version="1.0" encoding="UTF-8" standalone="yes"?>
<Relationships xmlns="http://schemas.openxmlformats.org/package/2006/relationships"/>

</file>

<file path=ppt/slides/_rels/slide200.xml.rels><?xml version="1.0" encoding="UTF-8" standalone="yes"?>
<Relationships xmlns="http://schemas.openxmlformats.org/package/2006/relationships"/>

</file>

<file path=ppt/slides/_rels/slide201.xml.rels><?xml version="1.0" encoding="UTF-8" standalone="yes"?>
<Relationships xmlns="http://schemas.openxmlformats.org/package/2006/relationships"/>

</file>

<file path=ppt/slides/_rels/slide202.xml.rels><?xml version="1.0" encoding="UTF-8" standalone="yes"?>
<Relationships xmlns="http://schemas.openxmlformats.org/package/2006/relationships"/>

</file>

<file path=ppt/slides/_rels/slide203.xml.rels><?xml version="1.0" encoding="UTF-8" standalone="yes"?>
<Relationships xmlns="http://schemas.openxmlformats.org/package/2006/relationships"/>

</file>

<file path=ppt/slides/_rels/slide204.xml.rels><?xml version="1.0" encoding="UTF-8" standalone="yes"?>
<Relationships xmlns="http://schemas.openxmlformats.org/package/2006/relationships"/>

</file>

<file path=ppt/slides/_rels/slide205.xml.rels><?xml version="1.0" encoding="UTF-8" standalone="yes"?>
<Relationships xmlns="http://schemas.openxmlformats.org/package/2006/relationships"/>

</file>

<file path=ppt/slides/_rels/slide206.xml.rels><?xml version="1.0" encoding="UTF-8" standalone="yes"?>
<Relationships xmlns="http://schemas.openxmlformats.org/package/2006/relationships"/>

</file>

<file path=ppt/slides/_rels/slide207.xml.rels><?xml version="1.0" encoding="UTF-8" standalone="yes"?>
<Relationships xmlns="http://schemas.openxmlformats.org/package/2006/relationships"/>

</file>

<file path=ppt/slides/_rels/slide208.xml.rels><?xml version="1.0" encoding="UTF-8" standalone="yes"?>
<Relationships xmlns="http://schemas.openxmlformats.org/package/2006/relationships"/>

</file>

<file path=ppt/slides/_rels/slide209.xml.rels><?xml version="1.0" encoding="UTF-8" standalone="yes"?>
<Relationships xmlns="http://schemas.openxmlformats.org/package/2006/relationships"/>

</file>

<file path=ppt/slides/_rels/slide21.xml.rels><?xml version="1.0" encoding="UTF-8" standalone="yes"?>
<Relationships xmlns="http://schemas.openxmlformats.org/package/2006/relationships"/>

</file>

<file path=ppt/slides/_rels/slide210.xml.rels><?xml version="1.0" encoding="UTF-8" standalone="yes"?>
<Relationships xmlns="http://schemas.openxmlformats.org/package/2006/relationships"/>

</file>

<file path=ppt/slides/_rels/slide211.xml.rels><?xml version="1.0" encoding="UTF-8" standalone="yes"?>
<Relationships xmlns="http://schemas.openxmlformats.org/package/2006/relationships"/>

</file>

<file path=ppt/slides/_rels/slide212.xml.rels><?xml version="1.0" encoding="UTF-8" standalone="yes"?>
<Relationships xmlns="http://schemas.openxmlformats.org/package/2006/relationships"/>

</file>

<file path=ppt/slides/_rels/slide213.xml.rels><?xml version="1.0" encoding="UTF-8" standalone="yes"?>
<Relationships xmlns="http://schemas.openxmlformats.org/package/2006/relationships"/>

</file>

<file path=ppt/slides/_rels/slide214.xml.rels><?xml version="1.0" encoding="UTF-8" standalone="yes"?>
<Relationships xmlns="http://schemas.openxmlformats.org/package/2006/relationships"/>

</file>

<file path=ppt/slides/_rels/slide215.xml.rels><?xml version="1.0" encoding="UTF-8" standalone="yes"?>
<Relationships xmlns="http://schemas.openxmlformats.org/package/2006/relationships"/>

</file>

<file path=ppt/slides/_rels/slide216.xml.rels><?xml version="1.0" encoding="UTF-8" standalone="yes"?>
<Relationships xmlns="http://schemas.openxmlformats.org/package/2006/relationships"/>

</file>

<file path=ppt/slides/_rels/slide217.xml.rels><?xml version="1.0" encoding="UTF-8" standalone="yes"?>
<Relationships xmlns="http://schemas.openxmlformats.org/package/2006/relationships"/>

</file>

<file path=ppt/slides/_rels/slide218.xml.rels><?xml version="1.0" encoding="UTF-8" standalone="yes"?>
<Relationships xmlns="http://schemas.openxmlformats.org/package/2006/relationships"/>

</file>

<file path=ppt/slides/_rels/slide219.xml.rels><?xml version="1.0" encoding="UTF-8" standalone="yes"?>
<Relationships xmlns="http://schemas.openxmlformats.org/package/2006/relationships"/>

</file>

<file path=ppt/slides/_rels/slide22.xml.rels><?xml version="1.0" encoding="UTF-8" standalone="yes"?>
<Relationships xmlns="http://schemas.openxmlformats.org/package/2006/relationships"/>

</file>

<file path=ppt/slides/_rels/slide220.xml.rels><?xml version="1.0" encoding="UTF-8" standalone="yes"?>
<Relationships xmlns="http://schemas.openxmlformats.org/package/2006/relationships"/>

</file>

<file path=ppt/slides/_rels/slide221.xml.rels><?xml version="1.0" encoding="UTF-8" standalone="yes"?>
<Relationships xmlns="http://schemas.openxmlformats.org/package/2006/relationships"/>

</file>

<file path=ppt/slides/_rels/slide222.xml.rels><?xml version="1.0" encoding="UTF-8" standalone="yes"?>
<Relationships xmlns="http://schemas.openxmlformats.org/package/2006/relationships"/>

</file>

<file path=ppt/slides/_rels/slide223.xml.rels><?xml version="1.0" encoding="UTF-8" standalone="yes"?>
<Relationships xmlns="http://schemas.openxmlformats.org/package/2006/relationships"/>

</file>

<file path=ppt/slides/_rels/slide224.xml.rels><?xml version="1.0" encoding="UTF-8" standalone="yes"?>
<Relationships xmlns="http://schemas.openxmlformats.org/package/2006/relationships"/>

</file>

<file path=ppt/slides/_rels/slide225.xml.rels><?xml version="1.0" encoding="UTF-8" standalone="yes"?>
<Relationships xmlns="http://schemas.openxmlformats.org/package/2006/relationships"/>

</file>

<file path=ppt/slides/_rels/slide226.xml.rels><?xml version="1.0" encoding="UTF-8" standalone="yes"?>
<Relationships xmlns="http://schemas.openxmlformats.org/package/2006/relationships"/>

</file>

<file path=ppt/slides/_rels/slide227.xml.rels><?xml version="1.0" encoding="UTF-8" standalone="yes"?>
<Relationships xmlns="http://schemas.openxmlformats.org/package/2006/relationships"/>

</file>

<file path=ppt/slides/_rels/slide228.xml.rels><?xml version="1.0" encoding="UTF-8" standalone="yes"?>
<Relationships xmlns="http://schemas.openxmlformats.org/package/2006/relationships"/>

</file>

<file path=ppt/slides/_rels/slide229.xml.rels><?xml version="1.0" encoding="UTF-8" standalone="yes"?>
<Relationships xmlns="http://schemas.openxmlformats.org/package/2006/relationships"/>

</file>

<file path=ppt/slides/_rels/slide23.xml.rels><?xml version="1.0" encoding="UTF-8" standalone="yes"?>
<Relationships xmlns="http://schemas.openxmlformats.org/package/2006/relationships"/>

</file>

<file path=ppt/slides/_rels/slide230.xml.rels><?xml version="1.0" encoding="UTF-8" standalone="yes"?>
<Relationships xmlns="http://schemas.openxmlformats.org/package/2006/relationships"/>

</file>

<file path=ppt/slides/_rels/slide231.xml.rels><?xml version="1.0" encoding="UTF-8" standalone="yes"?>
<Relationships xmlns="http://schemas.openxmlformats.org/package/2006/relationships"/>

</file>

<file path=ppt/slides/_rels/slide232.xml.rels><?xml version="1.0" encoding="UTF-8" standalone="yes"?>
<Relationships xmlns="http://schemas.openxmlformats.org/package/2006/relationships"/>

</file>

<file path=ppt/slides/_rels/slide233.xml.rels><?xml version="1.0" encoding="UTF-8" standalone="yes"?>
<Relationships xmlns="http://schemas.openxmlformats.org/package/2006/relationships"/>

</file>

<file path=ppt/slides/_rels/slide234.xml.rels><?xml version="1.0" encoding="UTF-8" standalone="yes"?>
<Relationships xmlns="http://schemas.openxmlformats.org/package/2006/relationships"/>

</file>

<file path=ppt/slides/_rels/slide235.xml.rels><?xml version="1.0" encoding="UTF-8" standalone="yes"?>
<Relationships xmlns="http://schemas.openxmlformats.org/package/2006/relationships"/>

</file>

<file path=ppt/slides/_rels/slide236.xml.rels><?xml version="1.0" encoding="UTF-8" standalone="yes"?>
<Relationships xmlns="http://schemas.openxmlformats.org/package/2006/relationships"/>

</file>

<file path=ppt/slides/_rels/slide237.xml.rels><?xml version="1.0" encoding="UTF-8" standalone="yes"?>
<Relationships xmlns="http://schemas.openxmlformats.org/package/2006/relationships"/>

</file>

<file path=ppt/slides/_rels/slide238.xml.rels><?xml version="1.0" encoding="UTF-8" standalone="yes"?>
<Relationships xmlns="http://schemas.openxmlformats.org/package/2006/relationships"/>

</file>

<file path=ppt/slides/_rels/slide239.xml.rels><?xml version="1.0" encoding="UTF-8" standalone="yes"?>
<Relationships xmlns="http://schemas.openxmlformats.org/package/2006/relationships"/>

</file>

<file path=ppt/slides/_rels/slide24.xml.rels><?xml version="1.0" encoding="UTF-8" standalone="yes"?>
<Relationships xmlns="http://schemas.openxmlformats.org/package/2006/relationships"/>

</file>

<file path=ppt/slides/_rels/slide240.xml.rels><?xml version="1.0" encoding="UTF-8" standalone="yes"?>
<Relationships xmlns="http://schemas.openxmlformats.org/package/2006/relationships"/>

</file>

<file path=ppt/slides/_rels/slide241.xml.rels><?xml version="1.0" encoding="UTF-8" standalone="yes"?>
<Relationships xmlns="http://schemas.openxmlformats.org/package/2006/relationships"/>

</file>

<file path=ppt/slides/_rels/slide242.xml.rels><?xml version="1.0" encoding="UTF-8" standalone="yes"?>
<Relationships xmlns="http://schemas.openxmlformats.org/package/2006/relationships"/>

</file>

<file path=ppt/slides/_rels/slide243.xml.rels><?xml version="1.0" encoding="UTF-8" standalone="yes"?>
<Relationships xmlns="http://schemas.openxmlformats.org/package/2006/relationships"/>

</file>

<file path=ppt/slides/_rels/slide244.xml.rels><?xml version="1.0" encoding="UTF-8" standalone="yes"?>
<Relationships xmlns="http://schemas.openxmlformats.org/package/2006/relationships"/>

</file>

<file path=ppt/slides/_rels/slide245.xml.rels><?xml version="1.0" encoding="UTF-8" standalone="yes"?>
<Relationships xmlns="http://schemas.openxmlformats.org/package/2006/relationships"/>

</file>

<file path=ppt/slides/_rels/slide246.xml.rels><?xml version="1.0" encoding="UTF-8" standalone="yes"?>
<Relationships xmlns="http://schemas.openxmlformats.org/package/2006/relationships"/>

</file>

<file path=ppt/slides/_rels/slide247.xml.rels><?xml version="1.0" encoding="UTF-8" standalone="yes"?>
<Relationships xmlns="http://schemas.openxmlformats.org/package/2006/relationships"/>

</file>

<file path=ppt/slides/_rels/slide248.xml.rels><?xml version="1.0" encoding="UTF-8" standalone="yes"?>
<Relationships xmlns="http://schemas.openxmlformats.org/package/2006/relationships"/>

</file>

<file path=ppt/slides/_rels/slide249.xml.rels><?xml version="1.0" encoding="UTF-8" standalone="yes"?>
<Relationships xmlns="http://schemas.openxmlformats.org/package/2006/relationships"/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image" Target="../media/94405_ca_object_representations_media_1051_large3.jpg"/>
</Relationships>

</file>

<file path=ppt/slides/_rels/slide250.xml.rels><?xml version="1.0" encoding="UTF-8" standalone="yes"?>
<Relationships xmlns="http://schemas.openxmlformats.org/package/2006/relationships"/>

</file>

<file path=ppt/slides/_rels/slide251.xml.rels><?xml version="1.0" encoding="UTF-8" standalone="yes"?>
<Relationships xmlns="http://schemas.openxmlformats.org/package/2006/relationships"/>

</file>

<file path=ppt/slides/_rels/slide252.xml.rels><?xml version="1.0" encoding="UTF-8" standalone="yes"?>
<Relationships xmlns="http://schemas.openxmlformats.org/package/2006/relationships"/>

</file>

<file path=ppt/slides/_rels/slide253.xml.rels><?xml version="1.0" encoding="UTF-8" standalone="yes"?>
<Relationships xmlns="http://schemas.openxmlformats.org/package/2006/relationships"/>

</file>

<file path=ppt/slides/_rels/slide254.xml.rels><?xml version="1.0" encoding="UTF-8" standalone="yes"?>
<Relationships xmlns="http://schemas.openxmlformats.org/package/2006/relationships"/>

</file>

<file path=ppt/slides/_rels/slide255.xml.rels><?xml version="1.0" encoding="UTF-8" standalone="yes"?>
<Relationships xmlns="http://schemas.openxmlformats.org/package/2006/relationships"/>

</file>

<file path=ppt/slides/_rels/slide256.xml.rels><?xml version="1.0" encoding="UTF-8" standalone="yes"?>
<Relationships xmlns="http://schemas.openxmlformats.org/package/2006/relationships"/>

</file>

<file path=ppt/slides/_rels/slide257.xml.rels><?xml version="1.0" encoding="UTF-8" standalone="yes"?>
<Relationships xmlns="http://schemas.openxmlformats.org/package/2006/relationships"/>

</file>

<file path=ppt/slides/_rels/slide258.xml.rels><?xml version="1.0" encoding="UTF-8" standalone="yes"?>
<Relationships xmlns="http://schemas.openxmlformats.org/package/2006/relationships"/>

</file>

<file path=ppt/slides/_rels/slide259.xml.rels><?xml version="1.0" encoding="UTF-8" standalone="yes"?>
<Relationships xmlns="http://schemas.openxmlformats.org/package/2006/relationships"/>

</file>

<file path=ppt/slides/_rels/slide26.xml.rels><?xml version="1.0" encoding="UTF-8" standalone="yes"?>
<Relationships xmlns="http://schemas.openxmlformats.org/package/2006/relationships"/>

</file>

<file path=ppt/slides/_rels/slide260.xml.rels><?xml version="1.0" encoding="UTF-8" standalone="yes"?>
<Relationships xmlns="http://schemas.openxmlformats.org/package/2006/relationships"/>

</file>

<file path=ppt/slides/_rels/slide261.xml.rels><?xml version="1.0" encoding="UTF-8" standalone="yes"?>
<Relationships xmlns="http://schemas.openxmlformats.org/package/2006/relationships"/>

</file>

<file path=ppt/slides/_rels/slide262.xml.rels><?xml version="1.0" encoding="UTF-8" standalone="yes"?>
<Relationships xmlns="http://schemas.openxmlformats.org/package/2006/relationships"/>

</file>

<file path=ppt/slides/_rels/slide263.xml.rels><?xml version="1.0" encoding="UTF-8" standalone="yes"?>
<Relationships xmlns="http://schemas.openxmlformats.org/package/2006/relationships"/>

</file>

<file path=ppt/slides/_rels/slide264.xml.rels><?xml version="1.0" encoding="UTF-8" standalone="yes"?>
<Relationships xmlns="http://schemas.openxmlformats.org/package/2006/relationships"/>

</file>

<file path=ppt/slides/_rels/slide265.xml.rels><?xml version="1.0" encoding="UTF-8" standalone="yes"?>
<Relationships xmlns="http://schemas.openxmlformats.org/package/2006/relationships"/>

</file>

<file path=ppt/slides/_rels/slide266.xml.rels><?xml version="1.0" encoding="UTF-8" standalone="yes"?>
<Relationships xmlns="http://schemas.openxmlformats.org/package/2006/relationships"/>

</file>

<file path=ppt/slides/_rels/slide267.xml.rels><?xml version="1.0" encoding="UTF-8" standalone="yes"?>
<Relationships xmlns="http://schemas.openxmlformats.org/package/2006/relationships"/>

</file>

<file path=ppt/slides/_rels/slide268.xml.rels><?xml version="1.0" encoding="UTF-8" standalone="yes"?>
<Relationships xmlns="http://schemas.openxmlformats.org/package/2006/relationships"/>

</file>

<file path=ppt/slides/_rels/slide269.xml.rels><?xml version="1.0" encoding="UTF-8" standalone="yes"?>
<Relationships xmlns="http://schemas.openxmlformats.org/package/2006/relationships"/>

</file>

<file path=ppt/slides/_rels/slide27.xml.rels><?xml version="1.0" encoding="UTF-8" standalone="yes"?>
<Relationships xmlns="http://schemas.openxmlformats.org/package/2006/relationships"/>

</file>

<file path=ppt/slides/_rels/slide270.xml.rels><?xml version="1.0" encoding="UTF-8" standalone="yes"?>
<Relationships xmlns="http://schemas.openxmlformats.org/package/2006/relationships"/>

</file>

<file path=ppt/slides/_rels/slide271.xml.rels><?xml version="1.0" encoding="UTF-8" standalone="yes"?>
<Relationships xmlns="http://schemas.openxmlformats.org/package/2006/relationships"/>

</file>

<file path=ppt/slides/_rels/slide272.xml.rels><?xml version="1.0" encoding="UTF-8" standalone="yes"?>
<Relationships xmlns="http://schemas.openxmlformats.org/package/2006/relationships"/>

</file>

<file path=ppt/slides/_rels/slide273.xml.rels><?xml version="1.0" encoding="UTF-8" standalone="yes"?>
<Relationships xmlns="http://schemas.openxmlformats.org/package/2006/relationships"/>

</file>

<file path=ppt/slides/_rels/slide274.xml.rels><?xml version="1.0" encoding="UTF-8" standalone="yes"?>
<Relationships xmlns="http://schemas.openxmlformats.org/package/2006/relationships"/>

</file>

<file path=ppt/slides/_rels/slide275.xml.rels><?xml version="1.0" encoding="UTF-8" standalone="yes"?>
<Relationships xmlns="http://schemas.openxmlformats.org/package/2006/relationships"/>

</file>

<file path=ppt/slides/_rels/slide276.xml.rels><?xml version="1.0" encoding="UTF-8" standalone="yes"?>
<Relationships xmlns="http://schemas.openxmlformats.org/package/2006/relationships"/>

</file>

<file path=ppt/slides/_rels/slide277.xml.rels><?xml version="1.0" encoding="UTF-8" standalone="yes"?>
<Relationships xmlns="http://schemas.openxmlformats.org/package/2006/relationships"/>

</file>

<file path=ppt/slides/_rels/slide278.xml.rels><?xml version="1.0" encoding="UTF-8" standalone="yes"?>
<Relationships xmlns="http://schemas.openxmlformats.org/package/2006/relationships"/>

</file>

<file path=ppt/slides/_rels/slide279.xml.rels><?xml version="1.0" encoding="UTF-8" standalone="yes"?>
<Relationships xmlns="http://schemas.openxmlformats.org/package/2006/relationships"/>

</file>

<file path=ppt/slides/_rels/slide28.xml.rels><?xml version="1.0" encoding="UTF-8" standalone="yes"?>
<Relationships xmlns="http://schemas.openxmlformats.org/package/2006/relationships"/>

</file>

<file path=ppt/slides/_rels/slide280.xml.rels><?xml version="1.0" encoding="UTF-8" standalone="yes"?>
<Relationships xmlns="http://schemas.openxmlformats.org/package/2006/relationships"/>

</file>

<file path=ppt/slides/_rels/slide281.xml.rels><?xml version="1.0" encoding="UTF-8" standalone="yes"?>
<Relationships xmlns="http://schemas.openxmlformats.org/package/2006/relationships"/>

</file>

<file path=ppt/slides/_rels/slide282.xml.rels><?xml version="1.0" encoding="UTF-8" standalone="yes"?>
<Relationships xmlns="http://schemas.openxmlformats.org/package/2006/relationships"/>

</file>

<file path=ppt/slides/_rels/slide283.xml.rels><?xml version="1.0" encoding="UTF-8" standalone="yes"?>
<Relationships xmlns="http://schemas.openxmlformats.org/package/2006/relationships"/>

</file>

<file path=ppt/slides/_rels/slide284.xml.rels><?xml version="1.0" encoding="UTF-8" standalone="yes"?>
<Relationships xmlns="http://schemas.openxmlformats.org/package/2006/relationships"/>

</file>

<file path=ppt/slides/_rels/slide285.xml.rels><?xml version="1.0" encoding="UTF-8" standalone="yes"?>
<Relationships xmlns="http://schemas.openxmlformats.org/package/2006/relationships"/>

</file>

<file path=ppt/slides/_rels/slide286.xml.rels><?xml version="1.0" encoding="UTF-8" standalone="yes"?>
<Relationships xmlns="http://schemas.openxmlformats.org/package/2006/relationships"/>

</file>

<file path=ppt/slides/_rels/slide287.xml.rels><?xml version="1.0" encoding="UTF-8" standalone="yes"?>
<Relationships xmlns="http://schemas.openxmlformats.org/package/2006/relationships"/>

</file>

<file path=ppt/slides/_rels/slide288.xml.rels><?xml version="1.0" encoding="UTF-8" standalone="yes"?>
<Relationships xmlns="http://schemas.openxmlformats.org/package/2006/relationships"/>

</file>

<file path=ppt/slides/_rels/slide289.xml.rels><?xml version="1.0" encoding="UTF-8" standalone="yes"?>
<Relationships xmlns="http://schemas.openxmlformats.org/package/2006/relationships"/>

</file>

<file path=ppt/slides/_rels/slide29.xml.rels><?xml version="1.0" encoding="UTF-8" standalone="yes"?>
<Relationships xmlns="http://schemas.openxmlformats.org/package/2006/relationships"/>

</file>

<file path=ppt/slides/_rels/slide290.xml.rels><?xml version="1.0" encoding="UTF-8" standalone="yes"?>
<Relationships xmlns="http://schemas.openxmlformats.org/package/2006/relationships"/>

</file>

<file path=ppt/slides/_rels/slide291.xml.rels><?xml version="1.0" encoding="UTF-8" standalone="yes"?>
<Relationships xmlns="http://schemas.openxmlformats.org/package/2006/relationships"/>

</file>

<file path=ppt/slides/_rels/slide292.xml.rels><?xml version="1.0" encoding="UTF-8" standalone="yes"?>
<Relationships xmlns="http://schemas.openxmlformats.org/package/2006/relationships"/>

</file>

<file path=ppt/slides/_rels/slide293.xml.rels><?xml version="1.0" encoding="UTF-8" standalone="yes"?>
<Relationships xmlns="http://schemas.openxmlformats.org/package/2006/relationships"/>

</file>

<file path=ppt/slides/_rels/slide294.xml.rels><?xml version="1.0" encoding="UTF-8" standalone="yes"?>
<Relationships xmlns="http://schemas.openxmlformats.org/package/2006/relationships"/>

</file>

<file path=ppt/slides/_rels/slide295.xml.rels><?xml version="1.0" encoding="UTF-8" standalone="yes"?>
<Relationships xmlns="http://schemas.openxmlformats.org/package/2006/relationships"/>

</file>

<file path=ppt/slides/_rels/slide296.xml.rels><?xml version="1.0" encoding="UTF-8" standalone="yes"?>
<Relationships xmlns="http://schemas.openxmlformats.org/package/2006/relationships"/>

</file>

<file path=ppt/slides/_rels/slide297.xml.rels><?xml version="1.0" encoding="UTF-8" standalone="yes"?>
<Relationships xmlns="http://schemas.openxmlformats.org/package/2006/relationships"/>

</file>

<file path=ppt/slides/_rels/slide298.xml.rels><?xml version="1.0" encoding="UTF-8" standalone="yes"?>
<Relationships xmlns="http://schemas.openxmlformats.org/package/2006/relationships"/>

</file>

<file path=ppt/slides/_rels/slide299.xml.rels><?xml version="1.0" encoding="UTF-8" standalone="yes"?>
<Relationships xmlns="http://schemas.openxmlformats.org/package/2006/relationships"/>

</file>

<file path=ppt/slides/_rels/slide3.xml.rels><?xml version="1.0" encoding="UTF-8" standalone="yes"?>
<Relationships xmlns="http://schemas.openxmlformats.org/package/2006/relationships"/>

</file>

<file path=ppt/slides/_rels/slide30.xml.rels><?xml version="1.0" encoding="UTF-8" standalone="yes"?>
<Relationships xmlns="http://schemas.openxmlformats.org/package/2006/relationships"/>

</file>

<file path=ppt/slides/_rels/slide300.xml.rels><?xml version="1.0" encoding="UTF-8" standalone="yes"?>
<Relationships xmlns="http://schemas.openxmlformats.org/package/2006/relationships"/>

</file>

<file path=ppt/slides/_rels/slide301.xml.rels><?xml version="1.0" encoding="UTF-8" standalone="yes"?>
<Relationships xmlns="http://schemas.openxmlformats.org/package/2006/relationships"/>

</file>

<file path=ppt/slides/_rels/slide302.xml.rels><?xml version="1.0" encoding="UTF-8" standalone="yes"?>
<Relationships xmlns="http://schemas.openxmlformats.org/package/2006/relationships"/>

</file>

<file path=ppt/slides/_rels/slide303.xml.rels><?xml version="1.0" encoding="UTF-8" standalone="yes"?>
<Relationships xmlns="http://schemas.openxmlformats.org/package/2006/relationships"/>

</file>

<file path=ppt/slides/_rels/slide304.xml.rels><?xml version="1.0" encoding="UTF-8" standalone="yes"?>
<Relationships xmlns="http://schemas.openxmlformats.org/package/2006/relationships"/>

</file>

<file path=ppt/slides/_rels/slide305.xml.rels><?xml version="1.0" encoding="UTF-8" standalone="yes"?>
<Relationships xmlns="http://schemas.openxmlformats.org/package/2006/relationships"/>

</file>

<file path=ppt/slides/_rels/slide306.xml.rels><?xml version="1.0" encoding="UTF-8" standalone="yes"?>
<Relationships xmlns="http://schemas.openxmlformats.org/package/2006/relationships"/>

</file>

<file path=ppt/slides/_rels/slide307.xml.rels><?xml version="1.0" encoding="UTF-8" standalone="yes"?>
<Relationships xmlns="http://schemas.openxmlformats.org/package/2006/relationships"/>

</file>

<file path=ppt/slides/_rels/slide308.xml.rels><?xml version="1.0" encoding="UTF-8" standalone="yes"?>
<Relationships xmlns="http://schemas.openxmlformats.org/package/2006/relationships"/>

</file>

<file path=ppt/slides/_rels/slide309.xml.rels><?xml version="1.0" encoding="UTF-8" standalone="yes"?>
<Relationships xmlns="http://schemas.openxmlformats.org/package/2006/relationships"/>

</file>

<file path=ppt/slides/_rels/slide31.xml.rels><?xml version="1.0" encoding="UTF-8" standalone="yes"?>
<Relationships xmlns="http://schemas.openxmlformats.org/package/2006/relationships"/>

</file>

<file path=ppt/slides/_rels/slide310.xml.rels><?xml version="1.0" encoding="UTF-8" standalone="yes"?>
<Relationships xmlns="http://schemas.openxmlformats.org/package/2006/relationships"/>

</file>

<file path=ppt/slides/_rels/slide311.xml.rels><?xml version="1.0" encoding="UTF-8" standalone="yes"?>
<Relationships xmlns="http://schemas.openxmlformats.org/package/2006/relationships"/>

</file>

<file path=ppt/slides/_rels/slide312.xml.rels><?xml version="1.0" encoding="UTF-8" standalone="yes"?>
<Relationships xmlns="http://schemas.openxmlformats.org/package/2006/relationships"/>

</file>

<file path=ppt/slides/_rels/slide313.xml.rels><?xml version="1.0" encoding="UTF-8" standalone="yes"?>
<Relationships xmlns="http://schemas.openxmlformats.org/package/2006/relationships"/>

</file>

<file path=ppt/slides/_rels/slide314.xml.rels><?xml version="1.0" encoding="UTF-8" standalone="yes"?>
<Relationships xmlns="http://schemas.openxmlformats.org/package/2006/relationships"/>

</file>

<file path=ppt/slides/_rels/slide315.xml.rels><?xml version="1.0" encoding="UTF-8" standalone="yes"?>
<Relationships xmlns="http://schemas.openxmlformats.org/package/2006/relationships"/>

</file>

<file path=ppt/slides/_rels/slide316.xml.rels><?xml version="1.0" encoding="UTF-8" standalone="yes"?>
<Relationships xmlns="http://schemas.openxmlformats.org/package/2006/relationships"/>

</file>

<file path=ppt/slides/_rels/slide317.xml.rels><?xml version="1.0" encoding="UTF-8" standalone="yes"?>
<Relationships xmlns="http://schemas.openxmlformats.org/package/2006/relationships"/>

</file>

<file path=ppt/slides/_rels/slide318.xml.rels><?xml version="1.0" encoding="UTF-8" standalone="yes"?>
<Relationships xmlns="http://schemas.openxmlformats.org/package/2006/relationships"/>

</file>

<file path=ppt/slides/_rels/slide319.xml.rels><?xml version="1.0" encoding="UTF-8" standalone="yes"?>
<Relationships xmlns="http://schemas.openxmlformats.org/package/2006/relationships"/>

</file>

<file path=ppt/slides/_rels/slide32.xml.rels><?xml version="1.0" encoding="UTF-8" standalone="yes"?>
<Relationships xmlns="http://schemas.openxmlformats.org/package/2006/relationships"/>

</file>

<file path=ppt/slides/_rels/slide320.xml.rels><?xml version="1.0" encoding="UTF-8" standalone="yes"?>
<Relationships xmlns="http://schemas.openxmlformats.org/package/2006/relationships"/>

</file>

<file path=ppt/slides/_rels/slide321.xml.rels><?xml version="1.0" encoding="UTF-8" standalone="yes"?>
<Relationships xmlns="http://schemas.openxmlformats.org/package/2006/relationships"/>

</file>

<file path=ppt/slides/_rels/slide322.xml.rels><?xml version="1.0" encoding="UTF-8" standalone="yes"?>
<Relationships xmlns="http://schemas.openxmlformats.org/package/2006/relationships"/>

</file>

<file path=ppt/slides/_rels/slide323.xml.rels><?xml version="1.0" encoding="UTF-8" standalone="yes"?>
<Relationships xmlns="http://schemas.openxmlformats.org/package/2006/relationships"/>

</file>

<file path=ppt/slides/_rels/slide324.xml.rels><?xml version="1.0" encoding="UTF-8" standalone="yes"?>
<Relationships xmlns="http://schemas.openxmlformats.org/package/2006/relationships"/>

</file>

<file path=ppt/slides/_rels/slide325.xml.rels><?xml version="1.0" encoding="UTF-8" standalone="yes"?>
<Relationships xmlns="http://schemas.openxmlformats.org/package/2006/relationships"/>

</file>

<file path=ppt/slides/_rels/slide326.xml.rels><?xml version="1.0" encoding="UTF-8" standalone="yes"?>
<Relationships xmlns="http://schemas.openxmlformats.org/package/2006/relationships"/>

</file>

<file path=ppt/slides/_rels/slide327.xml.rels><?xml version="1.0" encoding="UTF-8" standalone="yes"?>
<Relationships xmlns="http://schemas.openxmlformats.org/package/2006/relationships"/>

</file>

<file path=ppt/slides/_rels/slide328.xml.rels><?xml version="1.0" encoding="UTF-8" standalone="yes"?>
<Relationships xmlns="http://schemas.openxmlformats.org/package/2006/relationships"/>

</file>

<file path=ppt/slides/_rels/slide329.xml.rels><?xml version="1.0" encoding="UTF-8" standalone="yes"?>
<Relationships xmlns="http://schemas.openxmlformats.org/package/2006/relationships"/>

</file>

<file path=ppt/slides/_rels/slide33.xml.rels><?xml version="1.0" encoding="UTF-8" standalone="yes"?>
<Relationships xmlns="http://schemas.openxmlformats.org/package/2006/relationships"/>

</file>

<file path=ppt/slides/_rels/slide330.xml.rels><?xml version="1.0" encoding="UTF-8" standalone="yes"?>
<Relationships xmlns="http://schemas.openxmlformats.org/package/2006/relationships"/>

</file>

<file path=ppt/slides/_rels/slide331.xml.rels><?xml version="1.0" encoding="UTF-8" standalone="yes"?>
<Relationships xmlns="http://schemas.openxmlformats.org/package/2006/relationships"/>

</file>

<file path=ppt/slides/_rels/slide332.xml.rels><?xml version="1.0" encoding="UTF-8" standalone="yes"?>
<Relationships xmlns="http://schemas.openxmlformats.org/package/2006/relationships"/>

</file>

<file path=ppt/slides/_rels/slide333.xml.rels><?xml version="1.0" encoding="UTF-8" standalone="yes"?>
<Relationships xmlns="http://schemas.openxmlformats.org/package/2006/relationships"/>

</file>

<file path=ppt/slides/_rels/slide334.xml.rels><?xml version="1.0" encoding="UTF-8" standalone="yes"?>
<Relationships xmlns="http://schemas.openxmlformats.org/package/2006/relationships"/>

</file>

<file path=ppt/slides/_rels/slide335.xml.rels><?xml version="1.0" encoding="UTF-8" standalone="yes"?>
<Relationships xmlns="http://schemas.openxmlformats.org/package/2006/relationships"/>

</file>

<file path=ppt/slides/_rels/slide336.xml.rels><?xml version="1.0" encoding="UTF-8" standalone="yes"?>
<Relationships xmlns="http://schemas.openxmlformats.org/package/2006/relationships"/>

</file>

<file path=ppt/slides/_rels/slide337.xml.rels><?xml version="1.0" encoding="UTF-8" standalone="yes"?>
<Relationships xmlns="http://schemas.openxmlformats.org/package/2006/relationships"/>

</file>

<file path=ppt/slides/_rels/slide338.xml.rels><?xml version="1.0" encoding="UTF-8" standalone="yes"?>
<Relationships xmlns="http://schemas.openxmlformats.org/package/2006/relationships"/>

</file>

<file path=ppt/slides/_rels/slide339.xml.rels><?xml version="1.0" encoding="UTF-8" standalone="yes"?>
<Relationships xmlns="http://schemas.openxmlformats.org/package/2006/relationships"/>

</file>

<file path=ppt/slides/_rels/slide34.xml.rels><?xml version="1.0" encoding="UTF-8" standalone="yes"?>
<Relationships xmlns="http://schemas.openxmlformats.org/package/2006/relationships"/>

</file>

<file path=ppt/slides/_rels/slide340.xml.rels><?xml version="1.0" encoding="UTF-8" standalone="yes"?>
<Relationships xmlns="http://schemas.openxmlformats.org/package/2006/relationships"/>

</file>

<file path=ppt/slides/_rels/slide341.xml.rels><?xml version="1.0" encoding="UTF-8" standalone="yes"?>
<Relationships xmlns="http://schemas.openxmlformats.org/package/2006/relationships"/>

</file>

<file path=ppt/slides/_rels/slide342.xml.rels><?xml version="1.0" encoding="UTF-8" standalone="yes"?>
<Relationships xmlns="http://schemas.openxmlformats.org/package/2006/relationships"/>

</file>

<file path=ppt/slides/_rels/slide343.xml.rels><?xml version="1.0" encoding="UTF-8" standalone="yes"?>
<Relationships xmlns="http://schemas.openxmlformats.org/package/2006/relationships"/>

</file>

<file path=ppt/slides/_rels/slide344.xml.rels><?xml version="1.0" encoding="UTF-8" standalone="yes"?>
<Relationships xmlns="http://schemas.openxmlformats.org/package/2006/relationships"/>

</file>

<file path=ppt/slides/_rels/slide345.xml.rels><?xml version="1.0" encoding="UTF-8" standalone="yes"?>
<Relationships xmlns="http://schemas.openxmlformats.org/package/2006/relationships"/>

</file>

<file path=ppt/slides/_rels/slide346.xml.rels><?xml version="1.0" encoding="UTF-8" standalone="yes"?>
<Relationships xmlns="http://schemas.openxmlformats.org/package/2006/relationships"/>

</file>

<file path=ppt/slides/_rels/slide347.xml.rels><?xml version="1.0" encoding="UTF-8" standalone="yes"?>
<Relationships xmlns="http://schemas.openxmlformats.org/package/2006/relationships"/>

</file>

<file path=ppt/slides/_rels/slide348.xml.rels><?xml version="1.0" encoding="UTF-8" standalone="yes"?>
<Relationships xmlns="http://schemas.openxmlformats.org/package/2006/relationships"/>

</file>

<file path=ppt/slides/_rels/slide349.xml.rels><?xml version="1.0" encoding="UTF-8" standalone="yes"?>
<Relationships xmlns="http://schemas.openxmlformats.org/package/2006/relationships"/>

</file>

<file path=ppt/slides/_rels/slide35.xml.rels><?xml version="1.0" encoding="UTF-8" standalone="yes"?>
<Relationships xmlns="http://schemas.openxmlformats.org/package/2006/relationships"/>

</file>

<file path=ppt/slides/_rels/slide350.xml.rels><?xml version="1.0" encoding="UTF-8" standalone="yes"?>
<Relationships xmlns="http://schemas.openxmlformats.org/package/2006/relationships"/>

</file>

<file path=ppt/slides/_rels/slide351.xml.rels><?xml version="1.0" encoding="UTF-8" standalone="yes"?>
<Relationships xmlns="http://schemas.openxmlformats.org/package/2006/relationships"/>

</file>

<file path=ppt/slides/_rels/slide352.xml.rels><?xml version="1.0" encoding="UTF-8" standalone="yes"?>
<Relationships xmlns="http://schemas.openxmlformats.org/package/2006/relationships"/>

</file>

<file path=ppt/slides/_rels/slide353.xml.rels><?xml version="1.0" encoding="UTF-8" standalone="yes"?>
<Relationships xmlns="http://schemas.openxmlformats.org/package/2006/relationships"/>

</file>

<file path=ppt/slides/_rels/slide354.xml.rels><?xml version="1.0" encoding="UTF-8" standalone="yes"?>
<Relationships xmlns="http://schemas.openxmlformats.org/package/2006/relationships"/>

</file>

<file path=ppt/slides/_rels/slide355.xml.rels><?xml version="1.0" encoding="UTF-8" standalone="yes"?>
<Relationships xmlns="http://schemas.openxmlformats.org/package/2006/relationships"/>

</file>

<file path=ppt/slides/_rels/slide356.xml.rels><?xml version="1.0" encoding="UTF-8" standalone="yes"?>
<Relationships xmlns="http://schemas.openxmlformats.org/package/2006/relationships"/>

</file>

<file path=ppt/slides/_rels/slide357.xml.rels><?xml version="1.0" encoding="UTF-8" standalone="yes"?>
<Relationships xmlns="http://schemas.openxmlformats.org/package/2006/relationships"/>

</file>

<file path=ppt/slides/_rels/slide358.xml.rels><?xml version="1.0" encoding="UTF-8" standalone="yes"?>
<Relationships xmlns="http://schemas.openxmlformats.org/package/2006/relationships"/>

</file>

<file path=ppt/slides/_rels/slide359.xml.rels><?xml version="1.0" encoding="UTF-8" standalone="yes"?>
<Relationships xmlns="http://schemas.openxmlformats.org/package/2006/relationships"/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image" Target="../media/48915_ca_object_representations_media_1050_large4.jpg"/>
</Relationships>

</file>

<file path=ppt/slides/_rels/slide360.xml.rels><?xml version="1.0" encoding="UTF-8" standalone="yes"?>
<Relationships xmlns="http://schemas.openxmlformats.org/package/2006/relationships"/>

</file>

<file path=ppt/slides/_rels/slide361.xml.rels><?xml version="1.0" encoding="UTF-8" standalone="yes"?>
<Relationships xmlns="http://schemas.openxmlformats.org/package/2006/relationships"/>

</file>

<file path=ppt/slides/_rels/slide362.xml.rels><?xml version="1.0" encoding="UTF-8" standalone="yes"?>
<Relationships xmlns="http://schemas.openxmlformats.org/package/2006/relationships"/>

</file>

<file path=ppt/slides/_rels/slide363.xml.rels><?xml version="1.0" encoding="UTF-8" standalone="yes"?>
<Relationships xmlns="http://schemas.openxmlformats.org/package/2006/relationships"/>

</file>

<file path=ppt/slides/_rels/slide364.xml.rels><?xml version="1.0" encoding="UTF-8" standalone="yes"?>
<Relationships xmlns="http://schemas.openxmlformats.org/package/2006/relationships"/>

</file>

<file path=ppt/slides/_rels/slide365.xml.rels><?xml version="1.0" encoding="UTF-8" standalone="yes"?>
<Relationships xmlns="http://schemas.openxmlformats.org/package/2006/relationships"/>

</file>

<file path=ppt/slides/_rels/slide366.xml.rels><?xml version="1.0" encoding="UTF-8" standalone="yes"?>
<Relationships xmlns="http://schemas.openxmlformats.org/package/2006/relationships"/>

</file>

<file path=ppt/slides/_rels/slide367.xml.rels><?xml version="1.0" encoding="UTF-8" standalone="yes"?>
<Relationships xmlns="http://schemas.openxmlformats.org/package/2006/relationships"/>

</file>

<file path=ppt/slides/_rels/slide368.xml.rels><?xml version="1.0" encoding="UTF-8" standalone="yes"?>
<Relationships xmlns="http://schemas.openxmlformats.org/package/2006/relationships"/>

</file>

<file path=ppt/slides/_rels/slide369.xml.rels><?xml version="1.0" encoding="UTF-8" standalone="yes"?>
<Relationships xmlns="http://schemas.openxmlformats.org/package/2006/relationships"/>

</file>

<file path=ppt/slides/_rels/slide37.xml.rels><?xml version="1.0" encoding="UTF-8" standalone="yes"?>
<Relationships xmlns="http://schemas.openxmlformats.org/package/2006/relationships"/>

</file>

<file path=ppt/slides/_rels/slide370.xml.rels><?xml version="1.0" encoding="UTF-8" standalone="yes"?>
<Relationships xmlns="http://schemas.openxmlformats.org/package/2006/relationships"/>

</file>

<file path=ppt/slides/_rels/slide371.xml.rels><?xml version="1.0" encoding="UTF-8" standalone="yes"?>
<Relationships xmlns="http://schemas.openxmlformats.org/package/2006/relationships"/>

</file>

<file path=ppt/slides/_rels/slide372.xml.rels><?xml version="1.0" encoding="UTF-8" standalone="yes"?>
<Relationships xmlns="http://schemas.openxmlformats.org/package/2006/relationships"/>

</file>

<file path=ppt/slides/_rels/slide373.xml.rels><?xml version="1.0" encoding="UTF-8" standalone="yes"?>
<Relationships xmlns="http://schemas.openxmlformats.org/package/2006/relationships"/>

</file>

<file path=ppt/slides/_rels/slide374.xml.rels><?xml version="1.0" encoding="UTF-8" standalone="yes"?>
<Relationships xmlns="http://schemas.openxmlformats.org/package/2006/relationships"/>

</file>

<file path=ppt/slides/_rels/slide375.xml.rels><?xml version="1.0" encoding="UTF-8" standalone="yes"?>
<Relationships xmlns="http://schemas.openxmlformats.org/package/2006/relationships"/>

</file>

<file path=ppt/slides/_rels/slide376.xml.rels><?xml version="1.0" encoding="UTF-8" standalone="yes"?>
<Relationships xmlns="http://schemas.openxmlformats.org/package/2006/relationships"/>

</file>

<file path=ppt/slides/_rels/slide377.xml.rels><?xml version="1.0" encoding="UTF-8" standalone="yes"?>
<Relationships xmlns="http://schemas.openxmlformats.org/package/2006/relationships"/>

</file>

<file path=ppt/slides/_rels/slide378.xml.rels><?xml version="1.0" encoding="UTF-8" standalone="yes"?>
<Relationships xmlns="http://schemas.openxmlformats.org/package/2006/relationships"/>

</file>

<file path=ppt/slides/_rels/slide379.xml.rels><?xml version="1.0" encoding="UTF-8" standalone="yes"?>
<Relationships xmlns="http://schemas.openxmlformats.org/package/2006/relationships"/>

</file>

<file path=ppt/slides/_rels/slide38.xml.rels><?xml version="1.0" encoding="UTF-8" standalone="yes"?>
<Relationships xmlns="http://schemas.openxmlformats.org/package/2006/relationships"/>

</file>

<file path=ppt/slides/_rels/slide380.xml.rels><?xml version="1.0" encoding="UTF-8" standalone="yes"?>
<Relationships xmlns="http://schemas.openxmlformats.org/package/2006/relationships"/>

</file>

<file path=ppt/slides/_rels/slide381.xml.rels><?xml version="1.0" encoding="UTF-8" standalone="yes"?>
<Relationships xmlns="http://schemas.openxmlformats.org/package/2006/relationships"/>

</file>

<file path=ppt/slides/_rels/slide382.xml.rels><?xml version="1.0" encoding="UTF-8" standalone="yes"?>
<Relationships xmlns="http://schemas.openxmlformats.org/package/2006/relationships"/>

</file>

<file path=ppt/slides/_rels/slide383.xml.rels><?xml version="1.0" encoding="UTF-8" standalone="yes"?>
<Relationships xmlns="http://schemas.openxmlformats.org/package/2006/relationships"/>

</file>

<file path=ppt/slides/_rels/slide384.xml.rels><?xml version="1.0" encoding="UTF-8" standalone="yes"?>
<Relationships xmlns="http://schemas.openxmlformats.org/package/2006/relationships"/>

</file>

<file path=ppt/slides/_rels/slide385.xml.rels><?xml version="1.0" encoding="UTF-8" standalone="yes"?>
<Relationships xmlns="http://schemas.openxmlformats.org/package/2006/relationships"/>

</file>

<file path=ppt/slides/_rels/slide386.xml.rels><?xml version="1.0" encoding="UTF-8" standalone="yes"?>
<Relationships xmlns="http://schemas.openxmlformats.org/package/2006/relationships"/>

</file>

<file path=ppt/slides/_rels/slide387.xml.rels><?xml version="1.0" encoding="UTF-8" standalone="yes"?>
<Relationships xmlns="http://schemas.openxmlformats.org/package/2006/relationships"/>

</file>

<file path=ppt/slides/_rels/slide388.xml.rels><?xml version="1.0" encoding="UTF-8" standalone="yes"?>
<Relationships xmlns="http://schemas.openxmlformats.org/package/2006/relationships"/>

</file>

<file path=ppt/slides/_rels/slide389.xml.rels><?xml version="1.0" encoding="UTF-8" standalone="yes"?>
<Relationships xmlns="http://schemas.openxmlformats.org/package/2006/relationships"/>

</file>

<file path=ppt/slides/_rels/slide39.xml.rels><?xml version="1.0" encoding="UTF-8" standalone="yes"?>
<Relationships xmlns="http://schemas.openxmlformats.org/package/2006/relationships"/>

</file>

<file path=ppt/slides/_rels/slide390.xml.rels><?xml version="1.0" encoding="UTF-8" standalone="yes"?>
<Relationships xmlns="http://schemas.openxmlformats.org/package/2006/relationships"/>

</file>

<file path=ppt/slides/_rels/slide391.xml.rels><?xml version="1.0" encoding="UTF-8" standalone="yes"?>
<Relationships xmlns="http://schemas.openxmlformats.org/package/2006/relationships"/>

</file>

<file path=ppt/slides/_rels/slide392.xml.rels><?xml version="1.0" encoding="UTF-8" standalone="yes"?>
<Relationships xmlns="http://schemas.openxmlformats.org/package/2006/relationships"/>

</file>

<file path=ppt/slides/_rels/slide393.xml.rels><?xml version="1.0" encoding="UTF-8" standalone="yes"?>
<Relationships xmlns="http://schemas.openxmlformats.org/package/2006/relationships"/>

</file>

<file path=ppt/slides/_rels/slide394.xml.rels><?xml version="1.0" encoding="UTF-8" standalone="yes"?>
<Relationships xmlns="http://schemas.openxmlformats.org/package/2006/relationships"/>

</file>

<file path=ppt/slides/_rels/slide395.xml.rels><?xml version="1.0" encoding="UTF-8" standalone="yes"?>
<Relationships xmlns="http://schemas.openxmlformats.org/package/2006/relationships"/>

</file>

<file path=ppt/slides/_rels/slide396.xml.rels><?xml version="1.0" encoding="UTF-8" standalone="yes"?>
<Relationships xmlns="http://schemas.openxmlformats.org/package/2006/relationships"/>

</file>

<file path=ppt/slides/_rels/slide397.xml.rels><?xml version="1.0" encoding="UTF-8" standalone="yes"?>
<Relationships xmlns="http://schemas.openxmlformats.org/package/2006/relationships"/>

</file>

<file path=ppt/slides/_rels/slide398.xml.rels><?xml version="1.0" encoding="UTF-8" standalone="yes"?>
<Relationships xmlns="http://schemas.openxmlformats.org/package/2006/relationships"/>

</file>

<file path=ppt/slides/_rels/slide399.xml.rels><?xml version="1.0" encoding="UTF-8" standalone="yes"?>
<Relationships xmlns="http://schemas.openxmlformats.org/package/2006/relationships"/>

</file>

<file path=ppt/slides/_rels/slide4.xml.rels><?xml version="1.0" encoding="UTF-8" standalone="yes"?>
<Relationships xmlns="http://schemas.openxmlformats.org/package/2006/relationships"/>

</file>

<file path=ppt/slides/_rels/slide40.xml.rels><?xml version="1.0" encoding="UTF-8" standalone="yes"?>
<Relationships xmlns="http://schemas.openxmlformats.org/package/2006/relationships"/>

</file>

<file path=ppt/slides/_rels/slide400.xml.rels><?xml version="1.0" encoding="UTF-8" standalone="yes"?>
<Relationships xmlns="http://schemas.openxmlformats.org/package/2006/relationships"/>

</file>

<file path=ppt/slides/_rels/slide401.xml.rels><?xml version="1.0" encoding="UTF-8" standalone="yes"?>
<Relationships xmlns="http://schemas.openxmlformats.org/package/2006/relationships"/>

</file>

<file path=ppt/slides/_rels/slide402.xml.rels><?xml version="1.0" encoding="UTF-8" standalone="yes"?>
<Relationships xmlns="http://schemas.openxmlformats.org/package/2006/relationships"/>

</file>

<file path=ppt/slides/_rels/slide403.xml.rels><?xml version="1.0" encoding="UTF-8" standalone="yes"?>
<Relationships xmlns="http://schemas.openxmlformats.org/package/2006/relationships"/>

</file>

<file path=ppt/slides/_rels/slide404.xml.rels><?xml version="1.0" encoding="UTF-8" standalone="yes"?>
<Relationships xmlns="http://schemas.openxmlformats.org/package/2006/relationships"/>

</file>

<file path=ppt/slides/_rels/slide405.xml.rels><?xml version="1.0" encoding="UTF-8" standalone="yes"?>
<Relationships xmlns="http://schemas.openxmlformats.org/package/2006/relationships"/>

</file>

<file path=ppt/slides/_rels/slide406.xml.rels><?xml version="1.0" encoding="UTF-8" standalone="yes"?>
<Relationships xmlns="http://schemas.openxmlformats.org/package/2006/relationships"/>

</file>

<file path=ppt/slides/_rels/slide407.xml.rels><?xml version="1.0" encoding="UTF-8" standalone="yes"?>
<Relationships xmlns="http://schemas.openxmlformats.org/package/2006/relationships"/>

</file>

<file path=ppt/slides/_rels/slide408.xml.rels><?xml version="1.0" encoding="UTF-8" standalone="yes"?>
<Relationships xmlns="http://schemas.openxmlformats.org/package/2006/relationships"/>

</file>

<file path=ppt/slides/_rels/slide409.xml.rels><?xml version="1.0" encoding="UTF-8" standalone="yes"?>
<Relationships xmlns="http://schemas.openxmlformats.org/package/2006/relationships"/>

</file>

<file path=ppt/slides/_rels/slide41.xml.rels><?xml version="1.0" encoding="UTF-8" standalone="yes"?>
<Relationships xmlns="http://schemas.openxmlformats.org/package/2006/relationships"/>

</file>

<file path=ppt/slides/_rels/slide410.xml.rels><?xml version="1.0" encoding="UTF-8" standalone="yes"?>
<Relationships xmlns="http://schemas.openxmlformats.org/package/2006/relationships"/>

</file>

<file path=ppt/slides/_rels/slide411.xml.rels><?xml version="1.0" encoding="UTF-8" standalone="yes"?>
<Relationships xmlns="http://schemas.openxmlformats.org/package/2006/relationships"/>

</file>

<file path=ppt/slides/_rels/slide412.xml.rels><?xml version="1.0" encoding="UTF-8" standalone="yes"?>
<Relationships xmlns="http://schemas.openxmlformats.org/package/2006/relationships"/>

</file>

<file path=ppt/slides/_rels/slide413.xml.rels><?xml version="1.0" encoding="UTF-8" standalone="yes"?>
<Relationships xmlns="http://schemas.openxmlformats.org/package/2006/relationships"/>

</file>

<file path=ppt/slides/_rels/slide414.xml.rels><?xml version="1.0" encoding="UTF-8" standalone="yes"?>
<Relationships xmlns="http://schemas.openxmlformats.org/package/2006/relationships"/>

</file>

<file path=ppt/slides/_rels/slide415.xml.rels><?xml version="1.0" encoding="UTF-8" standalone="yes"?>
<Relationships xmlns="http://schemas.openxmlformats.org/package/2006/relationships"/>

</file>

<file path=ppt/slides/_rels/slide416.xml.rels><?xml version="1.0" encoding="UTF-8" standalone="yes"?>
<Relationships xmlns="http://schemas.openxmlformats.org/package/2006/relationships"/>

</file>

<file path=ppt/slides/_rels/slide417.xml.rels><?xml version="1.0" encoding="UTF-8" standalone="yes"?>
<Relationships xmlns="http://schemas.openxmlformats.org/package/2006/relationships"/>

</file>

<file path=ppt/slides/_rels/slide418.xml.rels><?xml version="1.0" encoding="UTF-8" standalone="yes"?>
<Relationships xmlns="http://schemas.openxmlformats.org/package/2006/relationships"/>

</file>

<file path=ppt/slides/_rels/slide419.xml.rels><?xml version="1.0" encoding="UTF-8" standalone="yes"?>
<Relationships xmlns="http://schemas.openxmlformats.org/package/2006/relationships"/>

</file>

<file path=ppt/slides/_rels/slide42.xml.rels><?xml version="1.0" encoding="UTF-8" standalone="yes"?>
<Relationships xmlns="http://schemas.openxmlformats.org/package/2006/relationships"/>

</file>

<file path=ppt/slides/_rels/slide420.xml.rels><?xml version="1.0" encoding="UTF-8" standalone="yes"?>
<Relationships xmlns="http://schemas.openxmlformats.org/package/2006/relationships"/>

</file>

<file path=ppt/slides/_rels/slide421.xml.rels><?xml version="1.0" encoding="UTF-8" standalone="yes"?>
<Relationships xmlns="http://schemas.openxmlformats.org/package/2006/relationships"/>

</file>

<file path=ppt/slides/_rels/slide422.xml.rels><?xml version="1.0" encoding="UTF-8" standalone="yes"?>
<Relationships xmlns="http://schemas.openxmlformats.org/package/2006/relationships"/>

</file>

<file path=ppt/slides/_rels/slide423.xml.rels><?xml version="1.0" encoding="UTF-8" standalone="yes"?>
<Relationships xmlns="http://schemas.openxmlformats.org/package/2006/relationships"/>

</file>

<file path=ppt/slides/_rels/slide424.xml.rels><?xml version="1.0" encoding="UTF-8" standalone="yes"?>
<Relationships xmlns="http://schemas.openxmlformats.org/package/2006/relationships"/>

</file>

<file path=ppt/slides/_rels/slide425.xml.rels><?xml version="1.0" encoding="UTF-8" standalone="yes"?>
<Relationships xmlns="http://schemas.openxmlformats.org/package/2006/relationships"/>

</file>

<file path=ppt/slides/_rels/slide426.xml.rels><?xml version="1.0" encoding="UTF-8" standalone="yes"?>
<Relationships xmlns="http://schemas.openxmlformats.org/package/2006/relationships"/>

</file>

<file path=ppt/slides/_rels/slide427.xml.rels><?xml version="1.0" encoding="UTF-8" standalone="yes"?>
<Relationships xmlns="http://schemas.openxmlformats.org/package/2006/relationships"/>

</file>

<file path=ppt/slides/_rels/slide428.xml.rels><?xml version="1.0" encoding="UTF-8" standalone="yes"?>
<Relationships xmlns="http://schemas.openxmlformats.org/package/2006/relationships"/>

</file>

<file path=ppt/slides/_rels/slide429.xml.rels><?xml version="1.0" encoding="UTF-8" standalone="yes"?>
<Relationships xmlns="http://schemas.openxmlformats.org/package/2006/relationships"/>

</file>

<file path=ppt/slides/_rels/slide43.xml.rels><?xml version="1.0" encoding="UTF-8" standalone="yes"?>
<Relationships xmlns="http://schemas.openxmlformats.org/package/2006/relationships"/>

</file>

<file path=ppt/slides/_rels/slide430.xml.rels><?xml version="1.0" encoding="UTF-8" standalone="yes"?>
<Relationships xmlns="http://schemas.openxmlformats.org/package/2006/relationships"/>

</file>

<file path=ppt/slides/_rels/slide431.xml.rels><?xml version="1.0" encoding="UTF-8" standalone="yes"?>
<Relationships xmlns="http://schemas.openxmlformats.org/package/2006/relationships"/>

</file>

<file path=ppt/slides/_rels/slide432.xml.rels><?xml version="1.0" encoding="UTF-8" standalone="yes"?>
<Relationships xmlns="http://schemas.openxmlformats.org/package/2006/relationships"/>

</file>

<file path=ppt/slides/_rels/slide433.xml.rels><?xml version="1.0" encoding="UTF-8" standalone="yes"?>
<Relationships xmlns="http://schemas.openxmlformats.org/package/2006/relationships"/>

</file>

<file path=ppt/slides/_rels/slide434.xml.rels><?xml version="1.0" encoding="UTF-8" standalone="yes"?>
<Relationships xmlns="http://schemas.openxmlformats.org/package/2006/relationships"/>

</file>

<file path=ppt/slides/_rels/slide435.xml.rels><?xml version="1.0" encoding="UTF-8" standalone="yes"?>
<Relationships xmlns="http://schemas.openxmlformats.org/package/2006/relationships"/>

</file>

<file path=ppt/slides/_rels/slide436.xml.rels><?xml version="1.0" encoding="UTF-8" standalone="yes"?>
<Relationships xmlns="http://schemas.openxmlformats.org/package/2006/relationships"/>

</file>

<file path=ppt/slides/_rels/slide437.xml.rels><?xml version="1.0" encoding="UTF-8" standalone="yes"?>
<Relationships xmlns="http://schemas.openxmlformats.org/package/2006/relationships"/>

</file>

<file path=ppt/slides/_rels/slide438.xml.rels><?xml version="1.0" encoding="UTF-8" standalone="yes"?>
<Relationships xmlns="http://schemas.openxmlformats.org/package/2006/relationships"/>

</file>

<file path=ppt/slides/_rels/slide439.xml.rels><?xml version="1.0" encoding="UTF-8" standalone="yes"?>
<Relationships xmlns="http://schemas.openxmlformats.org/package/2006/relationships"/>

</file>

<file path=ppt/slides/_rels/slide44.xml.rels><?xml version="1.0" encoding="UTF-8" standalone="yes"?>
<Relationships xmlns="http://schemas.openxmlformats.org/package/2006/relationships"/>

</file>

<file path=ppt/slides/_rels/slide440.xml.rels><?xml version="1.0" encoding="UTF-8" standalone="yes"?>
<Relationships xmlns="http://schemas.openxmlformats.org/package/2006/relationships"/>

</file>

<file path=ppt/slides/_rels/slide441.xml.rels><?xml version="1.0" encoding="UTF-8" standalone="yes"?>
<Relationships xmlns="http://schemas.openxmlformats.org/package/2006/relationships"/>

</file>

<file path=ppt/slides/_rels/slide442.xml.rels><?xml version="1.0" encoding="UTF-8" standalone="yes"?>
<Relationships xmlns="http://schemas.openxmlformats.org/package/2006/relationships"/>

</file>

<file path=ppt/slides/_rels/slide443.xml.rels><?xml version="1.0" encoding="UTF-8" standalone="yes"?>
<Relationships xmlns="http://schemas.openxmlformats.org/package/2006/relationships"/>

</file>

<file path=ppt/slides/_rels/slide444.xml.rels><?xml version="1.0" encoding="UTF-8" standalone="yes"?>
<Relationships xmlns="http://schemas.openxmlformats.org/package/2006/relationships"/>

</file>

<file path=ppt/slides/_rels/slide445.xml.rels><?xml version="1.0" encoding="UTF-8" standalone="yes"?>
<Relationships xmlns="http://schemas.openxmlformats.org/package/2006/relationships"/>

</file>

<file path=ppt/slides/_rels/slide446.xml.rels><?xml version="1.0" encoding="UTF-8" standalone="yes"?>
<Relationships xmlns="http://schemas.openxmlformats.org/package/2006/relationships"/>

</file>

<file path=ppt/slides/_rels/slide447.xml.rels><?xml version="1.0" encoding="UTF-8" standalone="yes"?>
<Relationships xmlns="http://schemas.openxmlformats.org/package/2006/relationships"/>

</file>

<file path=ppt/slides/_rels/slide448.xml.rels><?xml version="1.0" encoding="UTF-8" standalone="yes"?>
<Relationships xmlns="http://schemas.openxmlformats.org/package/2006/relationships"/>

</file>

<file path=ppt/slides/_rels/slide449.xml.rels><?xml version="1.0" encoding="UTF-8" standalone="yes"?>
<Relationships xmlns="http://schemas.openxmlformats.org/package/2006/relationships"/>

</file>

<file path=ppt/slides/_rels/slide45.xml.rels><?xml version="1.0" encoding="UTF-8" standalone="yes"?>
<Relationships xmlns="http://schemas.openxmlformats.org/package/2006/relationships"/>

</file>

<file path=ppt/slides/_rels/slide450.xml.rels><?xml version="1.0" encoding="UTF-8" standalone="yes"?>
<Relationships xmlns="http://schemas.openxmlformats.org/package/2006/relationships"/>

</file>

<file path=ppt/slides/_rels/slide451.xml.rels><?xml version="1.0" encoding="UTF-8" standalone="yes"?>
<Relationships xmlns="http://schemas.openxmlformats.org/package/2006/relationships"/>

</file>

<file path=ppt/slides/_rels/slide452.xml.rels><?xml version="1.0" encoding="UTF-8" standalone="yes"?>
<Relationships xmlns="http://schemas.openxmlformats.org/package/2006/relationships"/>

</file>

<file path=ppt/slides/_rels/slide453.xml.rels><?xml version="1.0" encoding="UTF-8" standalone="yes"?>
<Relationships xmlns="http://schemas.openxmlformats.org/package/2006/relationships"/>

</file>

<file path=ppt/slides/_rels/slide454.xml.rels><?xml version="1.0" encoding="UTF-8" standalone="yes"?>
<Relationships xmlns="http://schemas.openxmlformats.org/package/2006/relationships"/>

</file>

<file path=ppt/slides/_rels/slide455.xml.rels><?xml version="1.0" encoding="UTF-8" standalone="yes"?>
<Relationships xmlns="http://schemas.openxmlformats.org/package/2006/relationships"/>

</file>

<file path=ppt/slides/_rels/slide456.xml.rels><?xml version="1.0" encoding="UTF-8" standalone="yes"?>
<Relationships xmlns="http://schemas.openxmlformats.org/package/2006/relationships"/>

</file>

<file path=ppt/slides/_rels/slide457.xml.rels><?xml version="1.0" encoding="UTF-8" standalone="yes"?>
<Relationships xmlns="http://schemas.openxmlformats.org/package/2006/relationships"/>

</file>

<file path=ppt/slides/_rels/slide458.xml.rels><?xml version="1.0" encoding="UTF-8" standalone="yes"?>
<Relationships xmlns="http://schemas.openxmlformats.org/package/2006/relationships"/>

</file>

<file path=ppt/slides/_rels/slide459.xml.rels><?xml version="1.0" encoding="UTF-8" standalone="yes"?>
<Relationships xmlns="http://schemas.openxmlformats.org/package/2006/relationships"/>

</file>

<file path=ppt/slides/_rels/slide46.xml.rels><?xml version="1.0" encoding="UTF-8" standalone="yes"?>
<Relationships xmlns="http://schemas.openxmlformats.org/package/2006/relationships"/>

</file>

<file path=ppt/slides/_rels/slide460.xml.rels><?xml version="1.0" encoding="UTF-8" standalone="yes"?>
<Relationships xmlns="http://schemas.openxmlformats.org/package/2006/relationships"/>

</file>

<file path=ppt/slides/_rels/slide461.xml.rels><?xml version="1.0" encoding="UTF-8" standalone="yes"?>
<Relationships xmlns="http://schemas.openxmlformats.org/package/2006/relationships"/>

</file>

<file path=ppt/slides/_rels/slide462.xml.rels><?xml version="1.0" encoding="UTF-8" standalone="yes"?>
<Relationships xmlns="http://schemas.openxmlformats.org/package/2006/relationships"/>

</file>

<file path=ppt/slides/_rels/slide463.xml.rels><?xml version="1.0" encoding="UTF-8" standalone="yes"?>
<Relationships xmlns="http://schemas.openxmlformats.org/package/2006/relationships"/>

</file>

<file path=ppt/slides/_rels/slide464.xml.rels><?xml version="1.0" encoding="UTF-8" standalone="yes"?>
<Relationships xmlns="http://schemas.openxmlformats.org/package/2006/relationships"/>

</file>

<file path=ppt/slides/_rels/slide465.xml.rels><?xml version="1.0" encoding="UTF-8" standalone="yes"?>
<Relationships xmlns="http://schemas.openxmlformats.org/package/2006/relationships"/>

</file>

<file path=ppt/slides/_rels/slide466.xml.rels><?xml version="1.0" encoding="UTF-8" standalone="yes"?>
<Relationships xmlns="http://schemas.openxmlformats.org/package/2006/relationships"/>

</file>

<file path=ppt/slides/_rels/slide467.xml.rels><?xml version="1.0" encoding="UTF-8" standalone="yes"?>
<Relationships xmlns="http://schemas.openxmlformats.org/package/2006/relationships"/>

</file>

<file path=ppt/slides/_rels/slide468.xml.rels><?xml version="1.0" encoding="UTF-8" standalone="yes"?>
<Relationships xmlns="http://schemas.openxmlformats.org/package/2006/relationships"/>

</file>

<file path=ppt/slides/_rels/slide469.xml.rels><?xml version="1.0" encoding="UTF-8" standalone="yes"?>
<Relationships xmlns="http://schemas.openxmlformats.org/package/2006/relationships"/>

</file>

<file path=ppt/slides/_rels/slide47.xml.rels><?xml version="1.0" encoding="UTF-8" standalone="yes"?>
<Relationships xmlns="http://schemas.openxmlformats.org/package/2006/relationships"/>

</file>

<file path=ppt/slides/_rels/slide470.xml.rels><?xml version="1.0" encoding="UTF-8" standalone="yes"?>
<Relationships xmlns="http://schemas.openxmlformats.org/package/2006/relationships"/>

</file>

<file path=ppt/slides/_rels/slide471.xml.rels><?xml version="1.0" encoding="UTF-8" standalone="yes"?>
<Relationships xmlns="http://schemas.openxmlformats.org/package/2006/relationships"/>

</file>

<file path=ppt/slides/_rels/slide472.xml.rels><?xml version="1.0" encoding="UTF-8" standalone="yes"?>
<Relationships xmlns="http://schemas.openxmlformats.org/package/2006/relationships"/>

</file>

<file path=ppt/slides/_rels/slide473.xml.rels><?xml version="1.0" encoding="UTF-8" standalone="yes"?>
<Relationships xmlns="http://schemas.openxmlformats.org/package/2006/relationships"/>

</file>

<file path=ppt/slides/_rels/slide474.xml.rels><?xml version="1.0" encoding="UTF-8" standalone="yes"?>
<Relationships xmlns="http://schemas.openxmlformats.org/package/2006/relationships"/>

</file>

<file path=ppt/slides/_rels/slide475.xml.rels><?xml version="1.0" encoding="UTF-8" standalone="yes"?>
<Relationships xmlns="http://schemas.openxmlformats.org/package/2006/relationships"/>

</file>

<file path=ppt/slides/_rels/slide476.xml.rels><?xml version="1.0" encoding="UTF-8" standalone="yes"?>
<Relationships xmlns="http://schemas.openxmlformats.org/package/2006/relationships"/>

</file>

<file path=ppt/slides/_rels/slide477.xml.rels><?xml version="1.0" encoding="UTF-8" standalone="yes"?>
<Relationships xmlns="http://schemas.openxmlformats.org/package/2006/relationships"/>

</file>

<file path=ppt/slides/_rels/slide478.xml.rels><?xml version="1.0" encoding="UTF-8" standalone="yes"?>
<Relationships xmlns="http://schemas.openxmlformats.org/package/2006/relationships"/>

</file>

<file path=ppt/slides/_rels/slide479.xml.rels><?xml version="1.0" encoding="UTF-8" standalone="yes"?>
<Relationships xmlns="http://schemas.openxmlformats.org/package/2006/relationships"/>

</file>

<file path=ppt/slides/_rels/slide48.xml.rels><?xml version="1.0" encoding="UTF-8" standalone="yes"?>
<Relationships xmlns="http://schemas.openxmlformats.org/package/2006/relationships"/>

</file>

<file path=ppt/slides/_rels/slide480.xml.rels><?xml version="1.0" encoding="UTF-8" standalone="yes"?>
<Relationships xmlns="http://schemas.openxmlformats.org/package/2006/relationships"/>

</file>

<file path=ppt/slides/_rels/slide481.xml.rels><?xml version="1.0" encoding="UTF-8" standalone="yes"?>
<Relationships xmlns="http://schemas.openxmlformats.org/package/2006/relationships"/>

</file>

<file path=ppt/slides/_rels/slide482.xml.rels><?xml version="1.0" encoding="UTF-8" standalone="yes"?>
<Relationships xmlns="http://schemas.openxmlformats.org/package/2006/relationships"/>

</file>

<file path=ppt/slides/_rels/slide483.xml.rels><?xml version="1.0" encoding="UTF-8" standalone="yes"?>
<Relationships xmlns="http://schemas.openxmlformats.org/package/2006/relationships"/>

</file>

<file path=ppt/slides/_rels/slide484.xml.rels><?xml version="1.0" encoding="UTF-8" standalone="yes"?>
<Relationships xmlns="http://schemas.openxmlformats.org/package/2006/relationships"/>

</file>

<file path=ppt/slides/_rels/slide485.xml.rels><?xml version="1.0" encoding="UTF-8" standalone="yes"?>
<Relationships xmlns="http://schemas.openxmlformats.org/package/2006/relationships"/>

</file>

<file path=ppt/slides/_rels/slide486.xml.rels><?xml version="1.0" encoding="UTF-8" standalone="yes"?>
<Relationships xmlns="http://schemas.openxmlformats.org/package/2006/relationships"/>

</file>

<file path=ppt/slides/_rels/slide487.xml.rels><?xml version="1.0" encoding="UTF-8" standalone="yes"?>
<Relationships xmlns="http://schemas.openxmlformats.org/package/2006/relationships"/>

</file>

<file path=ppt/slides/_rels/slide488.xml.rels><?xml version="1.0" encoding="UTF-8" standalone="yes"?>
<Relationships xmlns="http://schemas.openxmlformats.org/package/2006/relationships"/>

</file>

<file path=ppt/slides/_rels/slide489.xml.rels><?xml version="1.0" encoding="UTF-8" standalone="yes"?>
<Relationships xmlns="http://schemas.openxmlformats.org/package/2006/relationships"/>

</file>

<file path=ppt/slides/_rels/slide49.xml.rels><?xml version="1.0" encoding="UTF-8" standalone="yes"?>
<Relationships xmlns="http://schemas.openxmlformats.org/package/2006/relationships"/>

</file>

<file path=ppt/slides/_rels/slide490.xml.rels><?xml version="1.0" encoding="UTF-8" standalone="yes"?>
<Relationships xmlns="http://schemas.openxmlformats.org/package/2006/relationships"/>

</file>

<file path=ppt/slides/_rels/slide491.xml.rels><?xml version="1.0" encoding="UTF-8" standalone="yes"?>
<Relationships xmlns="http://schemas.openxmlformats.org/package/2006/relationships"/>

</file>

<file path=ppt/slides/_rels/slide492.xml.rels><?xml version="1.0" encoding="UTF-8" standalone="yes"?>
<Relationships xmlns="http://schemas.openxmlformats.org/package/2006/relationships"/>

</file>

<file path=ppt/slides/_rels/slide493.xml.rels><?xml version="1.0" encoding="UTF-8" standalone="yes"?>
<Relationships xmlns="http://schemas.openxmlformats.org/package/2006/relationships"/>

</file>

<file path=ppt/slides/_rels/slide494.xml.rels><?xml version="1.0" encoding="UTF-8" standalone="yes"?>
<Relationships xmlns="http://schemas.openxmlformats.org/package/2006/relationships"/>

</file>

<file path=ppt/slides/_rels/slide495.xml.rels><?xml version="1.0" encoding="UTF-8" standalone="yes"?>
<Relationships xmlns="http://schemas.openxmlformats.org/package/2006/relationships"/>

</file>

<file path=ppt/slides/_rels/slide496.xml.rels><?xml version="1.0" encoding="UTF-8" standalone="yes"?>
<Relationships xmlns="http://schemas.openxmlformats.org/package/2006/relationships"/>

</file>

<file path=ppt/slides/_rels/slide497.xml.rels><?xml version="1.0" encoding="UTF-8" standalone="yes"?>
<Relationships xmlns="http://schemas.openxmlformats.org/package/2006/relationships"/>

</file>

<file path=ppt/slides/_rels/slide498.xml.rels><?xml version="1.0" encoding="UTF-8" standalone="yes"?>
<Relationships xmlns="http://schemas.openxmlformats.org/package/2006/relationships"/>

</file>

<file path=ppt/slides/_rels/slide499.xml.rels><?xml version="1.0" encoding="UTF-8" standalone="yes"?>
<Relationships xmlns="http://schemas.openxmlformats.org/package/2006/relationships"/>

</file>

<file path=ppt/slides/_rels/slide5.xml.rels><?xml version="1.0" encoding="UTF-8" standalone="yes"?>
<Relationships xmlns="http://schemas.openxmlformats.org/package/2006/relationships"/>

</file>

<file path=ppt/slides/_rels/slide50.xml.rels><?xml version="1.0" encoding="UTF-8" standalone="yes"?>
<Relationships xmlns="http://schemas.openxmlformats.org/package/2006/relationships"/>

</file>

<file path=ppt/slides/_rels/slide500.xml.rels><?xml version="1.0" encoding="UTF-8" standalone="yes"?>
<Relationships xmlns="http://schemas.openxmlformats.org/package/2006/relationships"/>

</file>

<file path=ppt/slides/_rels/slide501.xml.rels><?xml version="1.0" encoding="UTF-8" standalone="yes"?>
<Relationships xmlns="http://schemas.openxmlformats.org/package/2006/relationships"/>

</file>

<file path=ppt/slides/_rels/slide502.xml.rels><?xml version="1.0" encoding="UTF-8" standalone="yes"?>
<Relationships xmlns="http://schemas.openxmlformats.org/package/2006/relationships"/>

</file>

<file path=ppt/slides/_rels/slide503.xml.rels><?xml version="1.0" encoding="UTF-8" standalone="yes"?>
<Relationships xmlns="http://schemas.openxmlformats.org/package/2006/relationships"/>

</file>

<file path=ppt/slides/_rels/slide504.xml.rels><?xml version="1.0" encoding="UTF-8" standalone="yes"?>
<Relationships xmlns="http://schemas.openxmlformats.org/package/2006/relationships"/>

</file>

<file path=ppt/slides/_rels/slide505.xml.rels><?xml version="1.0" encoding="UTF-8" standalone="yes"?>
<Relationships xmlns="http://schemas.openxmlformats.org/package/2006/relationships"/>

</file>

<file path=ppt/slides/_rels/slide506.xml.rels><?xml version="1.0" encoding="UTF-8" standalone="yes"?>
<Relationships xmlns="http://schemas.openxmlformats.org/package/2006/relationships"/>

</file>

<file path=ppt/slides/_rels/slide507.xml.rels><?xml version="1.0" encoding="UTF-8" standalone="yes"?>
<Relationships xmlns="http://schemas.openxmlformats.org/package/2006/relationships"/>

</file>

<file path=ppt/slides/_rels/slide508.xml.rels><?xml version="1.0" encoding="UTF-8" standalone="yes"?>
<Relationships xmlns="http://schemas.openxmlformats.org/package/2006/relationships"/>

</file>

<file path=ppt/slides/_rels/slide509.xml.rels><?xml version="1.0" encoding="UTF-8" standalone="yes"?>
<Relationships xmlns="http://schemas.openxmlformats.org/package/2006/relationships"/>

</file>

<file path=ppt/slides/_rels/slide51.xml.rels><?xml version="1.0" encoding="UTF-8" standalone="yes"?>
<Relationships xmlns="http://schemas.openxmlformats.org/package/2006/relationships"/>

</file>

<file path=ppt/slides/_rels/slide510.xml.rels><?xml version="1.0" encoding="UTF-8" standalone="yes"?>
<Relationships xmlns="http://schemas.openxmlformats.org/package/2006/relationships"/>

</file>

<file path=ppt/slides/_rels/slide511.xml.rels><?xml version="1.0" encoding="UTF-8" standalone="yes"?>
<Relationships xmlns="http://schemas.openxmlformats.org/package/2006/relationships"/>

</file>

<file path=ppt/slides/_rels/slide512.xml.rels><?xml version="1.0" encoding="UTF-8" standalone="yes"?>
<Relationships xmlns="http://schemas.openxmlformats.org/package/2006/relationships"/>

</file>

<file path=ppt/slides/_rels/slide513.xml.rels><?xml version="1.0" encoding="UTF-8" standalone="yes"?>
<Relationships xmlns="http://schemas.openxmlformats.org/package/2006/relationships"/>

</file>

<file path=ppt/slides/_rels/slide514.xml.rels><?xml version="1.0" encoding="UTF-8" standalone="yes"?>
<Relationships xmlns="http://schemas.openxmlformats.org/package/2006/relationships"/>

</file>

<file path=ppt/slides/_rels/slide515.xml.rels><?xml version="1.0" encoding="UTF-8" standalone="yes"?>
<Relationships xmlns="http://schemas.openxmlformats.org/package/2006/relationships"/>

</file>

<file path=ppt/slides/_rels/slide516.xml.rels><?xml version="1.0" encoding="UTF-8" standalone="yes"?>
<Relationships xmlns="http://schemas.openxmlformats.org/package/2006/relationships"/>

</file>

<file path=ppt/slides/_rels/slide517.xml.rels><?xml version="1.0" encoding="UTF-8" standalone="yes"?>
<Relationships xmlns="http://schemas.openxmlformats.org/package/2006/relationships"/>

</file>

<file path=ppt/slides/_rels/slide518.xml.rels><?xml version="1.0" encoding="UTF-8" standalone="yes"?>
<Relationships xmlns="http://schemas.openxmlformats.org/package/2006/relationships"/>

</file>

<file path=ppt/slides/_rels/slide519.xml.rels><?xml version="1.0" encoding="UTF-8" standalone="yes"?>
<Relationships xmlns="http://schemas.openxmlformats.org/package/2006/relationships"/>

</file>

<file path=ppt/slides/_rels/slide52.xml.rels><?xml version="1.0" encoding="UTF-8" standalone="yes"?>
<Relationships xmlns="http://schemas.openxmlformats.org/package/2006/relationships"/>

</file>

<file path=ppt/slides/_rels/slide520.xml.rels><?xml version="1.0" encoding="UTF-8" standalone="yes"?>
<Relationships xmlns="http://schemas.openxmlformats.org/package/2006/relationships"/>

</file>

<file path=ppt/slides/_rels/slide521.xml.rels><?xml version="1.0" encoding="UTF-8" standalone="yes"?>
<Relationships xmlns="http://schemas.openxmlformats.org/package/2006/relationships"/>

</file>

<file path=ppt/slides/_rels/slide522.xml.rels><?xml version="1.0" encoding="UTF-8" standalone="yes"?>
<Relationships xmlns="http://schemas.openxmlformats.org/package/2006/relationships"/>

</file>

<file path=ppt/slides/_rels/slide523.xml.rels><?xml version="1.0" encoding="UTF-8" standalone="yes"?>
<Relationships xmlns="http://schemas.openxmlformats.org/package/2006/relationships"/>

</file>

<file path=ppt/slides/_rels/slide524.xml.rels><?xml version="1.0" encoding="UTF-8" standalone="yes"?>
<Relationships xmlns="http://schemas.openxmlformats.org/package/2006/relationships"/>

</file>

<file path=ppt/slides/_rels/slide525.xml.rels><?xml version="1.0" encoding="UTF-8" standalone="yes"?>
<Relationships xmlns="http://schemas.openxmlformats.org/package/2006/relationships"/>

</file>

<file path=ppt/slides/_rels/slide526.xml.rels><?xml version="1.0" encoding="UTF-8" standalone="yes"?>
<Relationships xmlns="http://schemas.openxmlformats.org/package/2006/relationships"/>

</file>

<file path=ppt/slides/_rels/slide527.xml.rels><?xml version="1.0" encoding="UTF-8" standalone="yes"?>
<Relationships xmlns="http://schemas.openxmlformats.org/package/2006/relationships"/>

</file>

<file path=ppt/slides/_rels/slide528.xml.rels><?xml version="1.0" encoding="UTF-8" standalone="yes"?>
<Relationships xmlns="http://schemas.openxmlformats.org/package/2006/relationships"/>

</file>

<file path=ppt/slides/_rels/slide529.xml.rels><?xml version="1.0" encoding="UTF-8" standalone="yes"?>
<Relationships xmlns="http://schemas.openxmlformats.org/package/2006/relationships"/>

</file>

<file path=ppt/slides/_rels/slide53.xml.rels><?xml version="1.0" encoding="UTF-8" standalone="yes"?>
<Relationships xmlns="http://schemas.openxmlformats.org/package/2006/relationships"/>

</file>

<file path=ppt/slides/_rels/slide530.xml.rels><?xml version="1.0" encoding="UTF-8" standalone="yes"?>
<Relationships xmlns="http://schemas.openxmlformats.org/package/2006/relationships"/>

</file>

<file path=ppt/slides/_rels/slide531.xml.rels><?xml version="1.0" encoding="UTF-8" standalone="yes"?>
<Relationships xmlns="http://schemas.openxmlformats.org/package/2006/relationships"/>

</file>

<file path=ppt/slides/_rels/slide532.xml.rels><?xml version="1.0" encoding="UTF-8" standalone="yes"?>
<Relationships xmlns="http://schemas.openxmlformats.org/package/2006/relationships"/>

</file>

<file path=ppt/slides/_rels/slide533.xml.rels><?xml version="1.0" encoding="UTF-8" standalone="yes"?>
<Relationships xmlns="http://schemas.openxmlformats.org/package/2006/relationships"/>

</file>

<file path=ppt/slides/_rels/slide534.xml.rels><?xml version="1.0" encoding="UTF-8" standalone="yes"?>
<Relationships xmlns="http://schemas.openxmlformats.org/package/2006/relationships"/>

</file>

<file path=ppt/slides/_rels/slide535.xml.rels><?xml version="1.0" encoding="UTF-8" standalone="yes"?>
<Relationships xmlns="http://schemas.openxmlformats.org/package/2006/relationships"/>

</file>

<file path=ppt/slides/_rels/slide536.xml.rels><?xml version="1.0" encoding="UTF-8" standalone="yes"?>
<Relationships xmlns="http://schemas.openxmlformats.org/package/2006/relationships"/>

</file>

<file path=ppt/slides/_rels/slide537.xml.rels><?xml version="1.0" encoding="UTF-8" standalone="yes"?>
<Relationships xmlns="http://schemas.openxmlformats.org/package/2006/relationships"/>

</file>

<file path=ppt/slides/_rels/slide538.xml.rels><?xml version="1.0" encoding="UTF-8" standalone="yes"?>
<Relationships xmlns="http://schemas.openxmlformats.org/package/2006/relationships"/>

</file>

<file path=ppt/slides/_rels/slide539.xml.rels><?xml version="1.0" encoding="UTF-8" standalone="yes"?>
<Relationships xmlns="http://schemas.openxmlformats.org/package/2006/relationships"/>

</file>

<file path=ppt/slides/_rels/slide54.xml.rels><?xml version="1.0" encoding="UTF-8" standalone="yes"?>
<Relationships xmlns="http://schemas.openxmlformats.org/package/2006/relationships"/>

</file>

<file path=ppt/slides/_rels/slide540.xml.rels><?xml version="1.0" encoding="UTF-8" standalone="yes"?>
<Relationships xmlns="http://schemas.openxmlformats.org/package/2006/relationships"/>

</file>

<file path=ppt/slides/_rels/slide541.xml.rels><?xml version="1.0" encoding="UTF-8" standalone="yes"?>
<Relationships xmlns="http://schemas.openxmlformats.org/package/2006/relationships"/>

</file>

<file path=ppt/slides/_rels/slide542.xml.rels><?xml version="1.0" encoding="UTF-8" standalone="yes"?>
<Relationships xmlns="http://schemas.openxmlformats.org/package/2006/relationships"/>

</file>

<file path=ppt/slides/_rels/slide543.xml.rels><?xml version="1.0" encoding="UTF-8" standalone="yes"?>
<Relationships xmlns="http://schemas.openxmlformats.org/package/2006/relationships"/>

</file>

<file path=ppt/slides/_rels/slide544.xml.rels><?xml version="1.0" encoding="UTF-8" standalone="yes"?>
<Relationships xmlns="http://schemas.openxmlformats.org/package/2006/relationships"/>

</file>

<file path=ppt/slides/_rels/slide545.xml.rels><?xml version="1.0" encoding="UTF-8" standalone="yes"?>
<Relationships xmlns="http://schemas.openxmlformats.org/package/2006/relationships"/>

</file>

<file path=ppt/slides/_rels/slide546.xml.rels><?xml version="1.0" encoding="UTF-8" standalone="yes"?>
<Relationships xmlns="http://schemas.openxmlformats.org/package/2006/relationships"/>

</file>

<file path=ppt/slides/_rels/slide547.xml.rels><?xml version="1.0" encoding="UTF-8" standalone="yes"?>
<Relationships xmlns="http://schemas.openxmlformats.org/package/2006/relationships"/>

</file>

<file path=ppt/slides/_rels/slide548.xml.rels><?xml version="1.0" encoding="UTF-8" standalone="yes"?>
<Relationships xmlns="http://schemas.openxmlformats.org/package/2006/relationships"/>

</file>

<file path=ppt/slides/_rels/slide549.xml.rels><?xml version="1.0" encoding="UTF-8" standalone="yes"?>
<Relationships xmlns="http://schemas.openxmlformats.org/package/2006/relationships"/>

</file>

<file path=ppt/slides/_rels/slide55.xml.rels><?xml version="1.0" encoding="UTF-8" standalone="yes"?>
<Relationships xmlns="http://schemas.openxmlformats.org/package/2006/relationships"/>

</file>

<file path=ppt/slides/_rels/slide550.xml.rels><?xml version="1.0" encoding="UTF-8" standalone="yes"?>
<Relationships xmlns="http://schemas.openxmlformats.org/package/2006/relationships"/>

</file>

<file path=ppt/slides/_rels/slide551.xml.rels><?xml version="1.0" encoding="UTF-8" standalone="yes"?>
<Relationships xmlns="http://schemas.openxmlformats.org/package/2006/relationships"/>

</file>

<file path=ppt/slides/_rels/slide552.xml.rels><?xml version="1.0" encoding="UTF-8" standalone="yes"?>
<Relationships xmlns="http://schemas.openxmlformats.org/package/2006/relationships"/>

</file>

<file path=ppt/slides/_rels/slide553.xml.rels><?xml version="1.0" encoding="UTF-8" standalone="yes"?>
<Relationships xmlns="http://schemas.openxmlformats.org/package/2006/relationships"/>

</file>

<file path=ppt/slides/_rels/slide554.xml.rels><?xml version="1.0" encoding="UTF-8" standalone="yes"?>
<Relationships xmlns="http://schemas.openxmlformats.org/package/2006/relationships"/>

</file>

<file path=ppt/slides/_rels/slide555.xml.rels><?xml version="1.0" encoding="UTF-8" standalone="yes"?>
<Relationships xmlns="http://schemas.openxmlformats.org/package/2006/relationships"/>

</file>

<file path=ppt/slides/_rels/slide556.xml.rels><?xml version="1.0" encoding="UTF-8" standalone="yes"?>
<Relationships xmlns="http://schemas.openxmlformats.org/package/2006/relationships"/>

</file>

<file path=ppt/slides/_rels/slide557.xml.rels><?xml version="1.0" encoding="UTF-8" standalone="yes"?>
<Relationships xmlns="http://schemas.openxmlformats.org/package/2006/relationships"/>

</file>

<file path=ppt/slides/_rels/slide558.xml.rels><?xml version="1.0" encoding="UTF-8" standalone="yes"?>
<Relationships xmlns="http://schemas.openxmlformats.org/package/2006/relationships"/>

</file>

<file path=ppt/slides/_rels/slide559.xml.rels><?xml version="1.0" encoding="UTF-8" standalone="yes"?>
<Relationships xmlns="http://schemas.openxmlformats.org/package/2006/relationships"/>

</file>

<file path=ppt/slides/_rels/slide56.xml.rels><?xml version="1.0" encoding="UTF-8" standalone="yes"?>
<Relationships xmlns="http://schemas.openxmlformats.org/package/2006/relationships"/>

</file>

<file path=ppt/slides/_rels/slide560.xml.rels><?xml version="1.0" encoding="UTF-8" standalone="yes"?>
<Relationships xmlns="http://schemas.openxmlformats.org/package/2006/relationships"/>

</file>

<file path=ppt/slides/_rels/slide561.xml.rels><?xml version="1.0" encoding="UTF-8" standalone="yes"?>
<Relationships xmlns="http://schemas.openxmlformats.org/package/2006/relationships"/>

</file>

<file path=ppt/slides/_rels/slide562.xml.rels><?xml version="1.0" encoding="UTF-8" standalone="yes"?>
<Relationships xmlns="http://schemas.openxmlformats.org/package/2006/relationships"/>

</file>

<file path=ppt/slides/_rels/slide563.xml.rels><?xml version="1.0" encoding="UTF-8" standalone="yes"?>
<Relationships xmlns="http://schemas.openxmlformats.org/package/2006/relationships"/>

</file>

<file path=ppt/slides/_rels/slide564.xml.rels><?xml version="1.0" encoding="UTF-8" standalone="yes"?>
<Relationships xmlns="http://schemas.openxmlformats.org/package/2006/relationships"/>

</file>

<file path=ppt/slides/_rels/slide565.xml.rels><?xml version="1.0" encoding="UTF-8" standalone="yes"?>
<Relationships xmlns="http://schemas.openxmlformats.org/package/2006/relationships"/>

</file>

<file path=ppt/slides/_rels/slide566.xml.rels><?xml version="1.0" encoding="UTF-8" standalone="yes"?>
<Relationships xmlns="http://schemas.openxmlformats.org/package/2006/relationships"/>

</file>

<file path=ppt/slides/_rels/slide567.xml.rels><?xml version="1.0" encoding="UTF-8" standalone="yes"?>
<Relationships xmlns="http://schemas.openxmlformats.org/package/2006/relationships"/>

</file>

<file path=ppt/slides/_rels/slide568.xml.rels><?xml version="1.0" encoding="UTF-8" standalone="yes"?>
<Relationships xmlns="http://schemas.openxmlformats.org/package/2006/relationships"/>

</file>

<file path=ppt/slides/_rels/slide569.xml.rels><?xml version="1.0" encoding="UTF-8" standalone="yes"?>
<Relationships xmlns="http://schemas.openxmlformats.org/package/2006/relationships"/>

</file>

<file path=ppt/slides/_rels/slide57.xml.rels><?xml version="1.0" encoding="UTF-8" standalone="yes"?>
<Relationships xmlns="http://schemas.openxmlformats.org/package/2006/relationships"/>

</file>

<file path=ppt/slides/_rels/slide570.xml.rels><?xml version="1.0" encoding="UTF-8" standalone="yes"?>
<Relationships xmlns="http://schemas.openxmlformats.org/package/2006/relationships"/>

</file>

<file path=ppt/slides/_rels/slide571.xml.rels><?xml version="1.0" encoding="UTF-8" standalone="yes"?>
<Relationships xmlns="http://schemas.openxmlformats.org/package/2006/relationships">
  <Relationship Id="rId1" Type="http://schemas.openxmlformats.org/officeDocument/2006/relationships/image" Target="../media/74178_ca_object_representations_media_632_large5.jpg"/>
</Relationships>

</file>

<file path=ppt/slides/_rels/slide572.xml.rels><?xml version="1.0" encoding="UTF-8" standalone="yes"?>
<Relationships xmlns="http://schemas.openxmlformats.org/package/2006/relationships">
  <Relationship Id="rId1" Type="http://schemas.openxmlformats.org/officeDocument/2006/relationships/image" Target="../media/55244_ca_object_representations_media_638_large6.jpg"/>
</Relationships>

</file>

<file path=ppt/slides/_rels/slide573.xml.rels><?xml version="1.0" encoding="UTF-8" standalone="yes"?>
<Relationships xmlns="http://schemas.openxmlformats.org/package/2006/relationships">
  <Relationship Id="rId1" Type="http://schemas.openxmlformats.org/officeDocument/2006/relationships/image" Target="../media/16494_ca_object_representations_media_660_large7.jpg"/>
</Relationships>

</file>

<file path=ppt/slides/_rels/slide574.xml.rels><?xml version="1.0" encoding="UTF-8" standalone="yes"?>
<Relationships xmlns="http://schemas.openxmlformats.org/package/2006/relationships">
  <Relationship Id="rId1" Type="http://schemas.openxmlformats.org/officeDocument/2006/relationships/image" Target="../media/95099_ca_object_representations_media_734_large8.jpg"/>
</Relationships>

</file>

<file path=ppt/slides/_rels/slide575.xml.rels><?xml version="1.0" encoding="UTF-8" standalone="yes"?>
<Relationships xmlns="http://schemas.openxmlformats.org/package/2006/relationships">
  <Relationship Id="rId1" Type="http://schemas.openxmlformats.org/officeDocument/2006/relationships/image" Target="../media/9624_ca_object_representations_media_1042_large9.jpg"/>
</Relationships>

</file>

<file path=ppt/slides/_rels/slide576.xml.rels><?xml version="1.0" encoding="UTF-8" standalone="yes"?>
<Relationships xmlns="http://schemas.openxmlformats.org/package/2006/relationships">
  <Relationship Id="rId1" Type="http://schemas.openxmlformats.org/officeDocument/2006/relationships/image" Target="../media/50069_ca_object_representations_media_1454_large10.jpg"/>
</Relationships>

</file>

<file path=ppt/slides/_rels/slide577.xml.rels><?xml version="1.0" encoding="UTF-8" standalone="yes"?>
<Relationships xmlns="http://schemas.openxmlformats.org/package/2006/relationships">
  <Relationship Id="rId1" Type="http://schemas.openxmlformats.org/officeDocument/2006/relationships/image" Target="../media/4855_ca_object_representations_media_1049_large11.jpg"/>
</Relationships>

</file>

<file path=ppt/slides/_rels/slide58.xml.rels><?xml version="1.0" encoding="UTF-8" standalone="yes"?>
<Relationships xmlns="http://schemas.openxmlformats.org/package/2006/relationships"/>

</file>

<file path=ppt/slides/_rels/slide59.xml.rels><?xml version="1.0" encoding="UTF-8" standalone="yes"?>
<Relationships xmlns="http://schemas.openxmlformats.org/package/2006/relationships"/>

</file>

<file path=ppt/slides/_rels/slide6.xml.rels><?xml version="1.0" encoding="UTF-8" standalone="yes"?>
<Relationships xmlns="http://schemas.openxmlformats.org/package/2006/relationships"/>

</file>

<file path=ppt/slides/_rels/slide60.xml.rels><?xml version="1.0" encoding="UTF-8" standalone="yes"?>
<Relationships xmlns="http://schemas.openxmlformats.org/package/2006/relationships"/>

</file>

<file path=ppt/slides/_rels/slide61.xml.rels><?xml version="1.0" encoding="UTF-8" standalone="yes"?>
<Relationships xmlns="http://schemas.openxmlformats.org/package/2006/relationships"/>

</file>

<file path=ppt/slides/_rels/slide62.xml.rels><?xml version="1.0" encoding="UTF-8" standalone="yes"?>
<Relationships xmlns="http://schemas.openxmlformats.org/package/2006/relationships"/>

</file>

<file path=ppt/slides/_rels/slide63.xml.rels><?xml version="1.0" encoding="UTF-8" standalone="yes"?>
<Relationships xmlns="http://schemas.openxmlformats.org/package/2006/relationships"/>

</file>

<file path=ppt/slides/_rels/slide64.xml.rels><?xml version="1.0" encoding="UTF-8" standalone="yes"?>
<Relationships xmlns="http://schemas.openxmlformats.org/package/2006/relationships"/>

</file>

<file path=ppt/slides/_rels/slide65.xml.rels><?xml version="1.0" encoding="UTF-8" standalone="yes"?>
<Relationships xmlns="http://schemas.openxmlformats.org/package/2006/relationships"/>

</file>

<file path=ppt/slides/_rels/slide66.xml.rels><?xml version="1.0" encoding="UTF-8" standalone="yes"?>
<Relationships xmlns="http://schemas.openxmlformats.org/package/2006/relationships"/>

</file>

<file path=ppt/slides/_rels/slide67.xml.rels><?xml version="1.0" encoding="UTF-8" standalone="yes"?>
<Relationships xmlns="http://schemas.openxmlformats.org/package/2006/relationships"/>

</file>

<file path=ppt/slides/_rels/slide68.xml.rels><?xml version="1.0" encoding="UTF-8" standalone="yes"?>
<Relationships xmlns="http://schemas.openxmlformats.org/package/2006/relationships"/>

</file>

<file path=ppt/slides/_rels/slide69.xml.rels><?xml version="1.0" encoding="UTF-8" standalone="yes"?>
<Relationships xmlns="http://schemas.openxmlformats.org/package/2006/relationships"/>

</file>

<file path=ppt/slides/_rels/slide7.xml.rels><?xml version="1.0" encoding="UTF-8" standalone="yes"?>
<Relationships xmlns="http://schemas.openxmlformats.org/package/2006/relationships"/>

</file>

<file path=ppt/slides/_rels/slide70.xml.rels><?xml version="1.0" encoding="UTF-8" standalone="yes"?>
<Relationships xmlns="http://schemas.openxmlformats.org/package/2006/relationships"/>

</file>

<file path=ppt/slides/_rels/slide71.xml.rels><?xml version="1.0" encoding="UTF-8" standalone="yes"?>
<Relationships xmlns="http://schemas.openxmlformats.org/package/2006/relationships"/>

</file>

<file path=ppt/slides/_rels/slide72.xml.rels><?xml version="1.0" encoding="UTF-8" standalone="yes"?>
<Relationships xmlns="http://schemas.openxmlformats.org/package/2006/relationships"/>

</file>

<file path=ppt/slides/_rels/slide73.xml.rels><?xml version="1.0" encoding="UTF-8" standalone="yes"?>
<Relationships xmlns="http://schemas.openxmlformats.org/package/2006/relationships"/>

</file>

<file path=ppt/slides/_rels/slide74.xml.rels><?xml version="1.0" encoding="UTF-8" standalone="yes"?>
<Relationships xmlns="http://schemas.openxmlformats.org/package/2006/relationships"/>

</file>

<file path=ppt/slides/_rels/slide75.xml.rels><?xml version="1.0" encoding="UTF-8" standalone="yes"?>
<Relationships xmlns="http://schemas.openxmlformats.org/package/2006/relationships"/>

</file>

<file path=ppt/slides/_rels/slide76.xml.rels><?xml version="1.0" encoding="UTF-8" standalone="yes"?>
<Relationships xmlns="http://schemas.openxmlformats.org/package/2006/relationships"/>

</file>

<file path=ppt/slides/_rels/slide77.xml.rels><?xml version="1.0" encoding="UTF-8" standalone="yes"?>
<Relationships xmlns="http://schemas.openxmlformats.org/package/2006/relationships"/>

</file>

<file path=ppt/slides/_rels/slide78.xml.rels><?xml version="1.0" encoding="UTF-8" standalone="yes"?>
<Relationships xmlns="http://schemas.openxmlformats.org/package/2006/relationships"/>

</file>

<file path=ppt/slides/_rels/slide79.xml.rels><?xml version="1.0" encoding="UTF-8" standalone="yes"?>
<Relationships xmlns="http://schemas.openxmlformats.org/package/2006/relationships"/>

</file>

<file path=ppt/slides/_rels/slide8.xml.rels><?xml version="1.0" encoding="UTF-8" standalone="yes"?>
<Relationships xmlns="http://schemas.openxmlformats.org/package/2006/relationships"/>

</file>

<file path=ppt/slides/_rels/slide80.xml.rels><?xml version="1.0" encoding="UTF-8" standalone="yes"?>
<Relationships xmlns="http://schemas.openxmlformats.org/package/2006/relationships"/>

</file>

<file path=ppt/slides/_rels/slide81.xml.rels><?xml version="1.0" encoding="UTF-8" standalone="yes"?>
<Relationships xmlns="http://schemas.openxmlformats.org/package/2006/relationships"/>

</file>

<file path=ppt/slides/_rels/slide82.xml.rels><?xml version="1.0" encoding="UTF-8" standalone="yes"?>
<Relationships xmlns="http://schemas.openxmlformats.org/package/2006/relationships"/>

</file>

<file path=ppt/slides/_rels/slide83.xml.rels><?xml version="1.0" encoding="UTF-8" standalone="yes"?>
<Relationships xmlns="http://schemas.openxmlformats.org/package/2006/relationships"/>

</file>

<file path=ppt/slides/_rels/slide84.xml.rels><?xml version="1.0" encoding="UTF-8" standalone="yes"?>
<Relationships xmlns="http://schemas.openxmlformats.org/package/2006/relationships"/>

</file>

<file path=ppt/slides/_rels/slide85.xml.rels><?xml version="1.0" encoding="UTF-8" standalone="yes"?>
<Relationships xmlns="http://schemas.openxmlformats.org/package/2006/relationships"/>

</file>

<file path=ppt/slides/_rels/slide86.xml.rels><?xml version="1.0" encoding="UTF-8" standalone="yes"?>
<Relationships xmlns="http://schemas.openxmlformats.org/package/2006/relationships"/>

</file>

<file path=ppt/slides/_rels/slide87.xml.rels><?xml version="1.0" encoding="UTF-8" standalone="yes"?>
<Relationships xmlns="http://schemas.openxmlformats.org/package/2006/relationships"/>

</file>

<file path=ppt/slides/_rels/slide88.xml.rels><?xml version="1.0" encoding="UTF-8" standalone="yes"?>
<Relationships xmlns="http://schemas.openxmlformats.org/package/2006/relationships"/>

</file>

<file path=ppt/slides/_rels/slide89.xml.rels><?xml version="1.0" encoding="UTF-8" standalone="yes"?>
<Relationships xmlns="http://schemas.openxmlformats.org/package/2006/relationships"/>

</file>

<file path=ppt/slides/_rels/slide9.xml.rels><?xml version="1.0" encoding="UTF-8" standalone="yes"?>
<Relationships xmlns="http://schemas.openxmlformats.org/package/2006/relationships"/>

</file>

<file path=ppt/slides/_rels/slide90.xml.rels><?xml version="1.0" encoding="UTF-8" standalone="yes"?>
<Relationships xmlns="http://schemas.openxmlformats.org/package/2006/relationships"/>

</file>

<file path=ppt/slides/_rels/slide91.xml.rels><?xml version="1.0" encoding="UTF-8" standalone="yes"?>
<Relationships xmlns="http://schemas.openxmlformats.org/package/2006/relationships"/>

</file>

<file path=ppt/slides/_rels/slide92.xml.rels><?xml version="1.0" encoding="UTF-8" standalone="yes"?>
<Relationships xmlns="http://schemas.openxmlformats.org/package/2006/relationships"/>

</file>

<file path=ppt/slides/_rels/slide93.xml.rels><?xml version="1.0" encoding="UTF-8" standalone="yes"?>
<Relationships xmlns="http://schemas.openxmlformats.org/package/2006/relationships"/>

</file>

<file path=ppt/slides/_rels/slide94.xml.rels><?xml version="1.0" encoding="UTF-8" standalone="yes"?>
<Relationships xmlns="http://schemas.openxmlformats.org/package/2006/relationships"/>

</file>

<file path=ppt/slides/_rels/slide95.xml.rels><?xml version="1.0" encoding="UTF-8" standalone="yes"?>
<Relationships xmlns="http://schemas.openxmlformats.org/package/2006/relationships"/>

</file>

<file path=ppt/slides/_rels/slide96.xml.rels><?xml version="1.0" encoding="UTF-8" standalone="yes"?>
<Relationships xmlns="http://schemas.openxmlformats.org/package/2006/relationships"/>

</file>

<file path=ppt/slides/_rels/slide97.xml.rels><?xml version="1.0" encoding="UTF-8" standalone="yes"?>
<Relationships xmlns="http://schemas.openxmlformats.org/package/2006/relationships"/>

</file>

<file path=ppt/slides/_rels/slide98.xml.rels><?xml version="1.0" encoding="UTF-8" standalone="yes"?>
<Relationships xmlns="http://schemas.openxmlformats.org/package/2006/relationships"/>

</file>

<file path=ppt/slides/_rels/slide99.xml.rels><?xml version="1.0" encoding="UTF-8" standalone="yes"?>
<Relationships xmlns="http://schemas.openxmlformats.org/package/2006/relationships"/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92 : Philippe Busquin (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imo Levi ou la tragédie d'un optimiste : biographie (2593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1:05:42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des femmes de la FN en 1966 (3965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35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ront du Nord : des Belges dans la guerre d'Algérie (1954-1962) (3965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09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ntre dans la Guerre froide et l'Europe (1947-1953) (3965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57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éminisme est dans la rue (Belgique 1970-1975) (3965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17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 la social-démocratie (3999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1:09:19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002 : odyssée de l'Europe (39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2:09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udget de l'Etat dans la Belgique fédérale : points d'intersection avec les budgets des communautés et des régions (4000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2:09:06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l faut faire l'Europe : trente ans de la vie et des combats de Paul-Henri Spaak (4000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3:09:49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survivra-t-elle aux socialistes ? (4000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4:09:53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Robert Carabin (4044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0 at 11:10:50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.E.R. (2594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1:05:51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harte de Quaregnon 1894-1994 : étude pédagogique (4057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0 at 11:10:06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Marcel Lantin (4079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0 at 10:11:33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dré Cools : rebelle d'Etat (4099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9:11:46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mensonge (4100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0:11:48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e l'Europe (41006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1:11:14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illaume Lekeu : correspondance : introduction chronologique et catalogue des oeuvres (4100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2:11:47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siècle de solidarité : 1898-1998 :  histoire du syndicat socialiste (4138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11:11:13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ervation et réaffectation du patrimoine civil public en wallonie (4138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12:11:16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lonie 1789-1958 : réalités nouvelles. Nouvelles architectures (4139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2:11:54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s libertés retrouvées : la mémoire (4139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2:11:59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édiamorphose d'Alain Van Der Biest : lectures d'une narration journalistique (259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10:05:09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Paul Bolland (4152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10 at 3:12:20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ériodiques (449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1 at 11:01:49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nflits communautaires en Belgique (5093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1 at 1:02:03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gards croisés sur l'éducation permanente : 1921 & 1976 (511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4 2011 at 9:02:26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ducation permanente & citoyenneté (516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1 at 2:02:57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(et collections) d'archives d'institutions (5260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1 at 11:02:36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survivra-t-elle aux socialistes ? (537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4 2011 at 3:02:05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chel Foucault : la clarté de la mort (537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4 2011 at 3:02:17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lection Dossiers biographiques (538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5 2011 at 10:02:16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a tué André Cools ? : esquisse des moeurs politiques en Belgique (543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 2011 at 9:03:31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taliens de Wallonie (2597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1:05:27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ttérature prolétarienne : en Belgique francophone depuis 1900 (676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1 at 11:05:33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urmies et les Premier mai (676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1 at 11:05:18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nflits verts : la détérioration de l'environnement, source de tensions majeures (722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11 at 11:05:05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frontations (7232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11 at 1:05:11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inuons le débat ! (771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11 at 11:06:03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grelle : les années de collaboration (773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1 at 9:06:57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ltraitance envers les personnes âgées au sein de la famille (784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2 2011 at 12:06:56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inances publiques de la nouvelle Belgique fédérale (798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12:06:04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et le pouvoir : gouverner pour réformer (799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2:06:06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syndicale : entre désir et réalité : essai sur le syndicalisme et la construction européenne à l'aube du XXIe siècle (799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4:06:28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ssociation belge des banques : rapport annuel 1990 (2599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4:05:40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 noir du communisme : crimes, terreur et répression (800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0:06:22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assemblement des progressistes : 1944-1976 (800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0:06:49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arseillaise : ou le devenir d'un chant révolutionnaire en Wallonie (800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1:06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bération (801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2:06:58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97-1997 : cent ans d'histoire de la Maison du Peuple de Beyne-Heusay (804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9 2011 at 10:06:38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chantier : réflexions d'écologistes (806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9 2011 at 3:06:16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tralisation : outil de citoyenneté ? : actes du colloque du 21 novembre 1996 (816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11 at 9:07:34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nité d'un homme : entretiens avec Dominique Wolton (832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4 2011 at 12:07:43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olo : les verts en politique (835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9:07:38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ur du rouge (8359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10:07:16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de-mecum : statistique du secteur bancaire 1989 (2599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8:05:38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face aux mutations en Europe (836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11:07:55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ouveau dictionnaire des Belges (89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9:08:26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s Martens (8996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8:08:04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sarroi démocratique : l'extrême droite en Belgique (899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10:08:50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eux comprendre le Traité de Maastricht (9001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10:08:50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dentité wallonne : aperçu historique (901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06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dentité wallonne : essai sur l'affirmation politique de la Wallonie (XIX - XXèmes siècles) (9019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56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es Destrée, l'antisémitisme et la Belgique : lettre ouverte à tous ceux qui colportent des mythes éculés sur les wallons et leur histoire (9019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17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que : la force de la désunion (919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11 at 10:08:31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blème d'histoire des religions : pluralisme religieux et laïcités dans l'Union européenne (91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11 at 10:08:44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ystème bancaire belge (259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8:05:36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s au chômage ? : pour en découdre avec l'exclusion sociale (954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1 at 10:09:08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politique de la sécurité sociale en Belgique (959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1 at 11:09:24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bat interdit : monnaie, Europe, pauvreté (9679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9:09:32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èces et règles du jeu politique (985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4 2011 at 10:09:15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u monde : édition 1995 : annuaire économique et géopolitique mondial (99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1 at 10:09:22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lgérie (1001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1 at 11:09:33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örsta maj 100 °ar : Stockholm (1007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1 at 11:09:44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expositions universelles à Paris (1009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1 at 2:09:07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aces cachées de la monarchie belge (101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2 2011 at 11:09:42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1 : les ruptures (1981-1984) (10200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1 at 10:09:20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nom de la démocratie (260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4:05:08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2 : les épreuves (1984-1988) (10201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1 at 10:09:46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es de documentation : le régime du capital autorisé, des actions sans droit de vote et de la responsabilité des administrateurs dans la perspective d'une modification du droit des sociétés (1029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6 2011 at 10:10:31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général sur la pauvreté (1029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6 2011 at 11:10:45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itoyen déclassé : monarchie belge et société (10326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7 2011 at 10:10:26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ssion terre : au secours de la planète : "Action 21" pour les jeunes (10339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7 2011 at 2:10:02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morts de la Wallonie sidérurgique (1045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1 at 4:10:45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viens-toi ! : brève histoire de l'Union soviétique (1069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9 2011 at 3:10:11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gauche ! Mélanges à l'occasion du 30e anniversaire du Mouvement des Jeunes socialistes (10713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0 2011 at 12:10:53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objets fragiles (1074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1 2011 at 2:10:57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és pour l'Islam : du religieux au politique, des origines aux enjeux d'aujourd'hui (1074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4 2011 at 9:10:44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tour de Germinal d'Emile Zola : un auteur, une oeuvre, un film : étude pédagogique (2602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4:05:16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vrez les yeux ! [: le Vlaams Blok déshabillé] (1084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5 2011 at 2:10:36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vrez les yeux (1104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7 2011 at 3:10:10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pitalisme, socialisme, écologie : désorientations, orientations (1122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9:11:46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 rouge au tricolore : les communistes belges de 1939 à 1944 : un aspect de l'histoire de la Résistance en Belgique (1124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12:11:01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ot et violence : politique, stades et hooligans : Heysel 85 (1126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4:11:04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i 68 : c'était au temps où Bruxelles contestait (1126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4:11:46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chantier : réflexions d'écologistes (1127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12:11:42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venteurs de la vie quotidienne (1129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3:11:12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m (1133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9 2011 at 10:11:34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ong remords du pouvoir : le Parti socialiste français (1905-1992) (114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0 2011 at 3:11:59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'avant-guerre : l'extrême droite en belgique francophone (2604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5 2009 at 9:05:14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oires 1912-1940 aux avant-postes (11665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09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nseignement de l'an 2 ou cinquantes questions sur l'enseignement communautarisé (11665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58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2 [Quarante-deux] à l'éducation, 30 décrets, 200 arrêtés (11665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14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lons d'ici et d'ailleurs : la société wallone depuis la libération (116665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2:11:37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nations belges (11695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0:11:56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thropologie de la communication : de la théorie au terrain (11700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11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et gouvernements : éléments de l'histoire de la Belgique (11700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52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miciliés à bord (11702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:11:02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oles d'argent : les riches en Belgique : enquête et témoignages (1170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2:11:10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arnets d'un bouc émissaire (11707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2:11:38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1924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u 1er mai en province de Liège (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e l'Etat providence : table ronde du président = The future of the welfare state : the president's round table (2604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5 2009 at 9:05:57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voilà qui arrivent ! : l'extrême droite et l'Europe (1222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1 at 4:12:46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-politique du système policier de 1794 à nos jours (12257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1:12:33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a tué André Cools? : esquisse des moeurs politiques en Belgique (1226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2:12:05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ômage en Belgique de 1929 à 1940, son histoire, son actualité (1226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3:12:51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écurité sociale : les origines du système belge : le présent face à son passé (12265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3:12:51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de vote et d'éligibilité pour les immigrés : et quelques autres problèmes les et nous concernant (124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3 2011 at 11:12:27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position de l'eau : Liège - 1939 (1248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 2012 at 9:01:11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rtis verts en Europe occidentale (1252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 2012 at 11:01:18]]>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Mobutu à Mobutu : trente ans de relations Belgique-Zaïre (1263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5 2012 at 3:01:05]]>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ouvoir économique dans la Belgique fédérale : ancrage et délocalisations (12638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5 2012 at 4:01:40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édération liégeoise du POB/PSB/PS (2651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10]]>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4 (12648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0:01:37]]>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5 (1264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0:01:30]]>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6 (1265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1:01:27]]>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7 (1265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1:01:33]]>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ocialisme et vie politique (1274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38]]>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ilisophie des droits de l'homme (12757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2 at 9:01:06]]>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eries du Brabant : enquête parlementaire sur la manière dont la lutte contre le banditisme et le terrorisme est organisée (1287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2 2012 at 11:01:59]]>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laïcité en Belgique (1290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9:01:04]]>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ographie et politique en Belgique (1290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9:01:50]]>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vre et survivre : témoignage sur la condition poluplaire au pays de Liège XII-XXe siècles (1292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11:01:59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"Fonds de solidarité Truffaut-Delbrouck" (2652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9:06:29]]>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: des tribus gauloises à l'Etat fédéral (12927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12:01:24]]>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cole sacrifiée : la démocratisation de l'enseignement à l'épreuve de la crise du capitalisme (1303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7 2012 at 4:01:18]]>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rrespondance « Le Monde du travail » concernant la libre pensée (13034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26]]>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mité d'aide aux ex-prisonniers soviétiques (13034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43]]>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e solidarité Truffaut-Delbrouck (13034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34]]>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iège (1304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12:01]]>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ons et nationalisme depuis 1780 : programme, mythe, réalité (130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2:01:55]]>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hilosophes et le pouvoir (1314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3 2012 at 10:01:54]]>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, si vous saviez... (1326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2 at 2:01:35]]>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nnels de Jumet : les meutres d'enfants et le malaise belge (13341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2 at 11:01:03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André Cools (2652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56]]>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jeunes et leur avenir : message au Roi (1334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2 at 3:01:13]]>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Perin : homme d'Etats sans Etat (13369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0:02:02]]>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omme et la machine : des premiers outils aux technologies de demain (1336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0:02:51]]>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ahiers d'un commissaire : les coulisses de la commission Dutroux (1337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2:02:45]]>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Bovesse : pour la défense intégrale de la Wallonie (14351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7 2012 at 10:02:29]]>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des patrons en Belgique : les hommes, les entreprises, les réseaux (1441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4:02:17]]>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uverner la Générale de Belgique : essai de biographie collective (1441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4:02:18]]>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niños : histoire d'enfants de la guerre civile espagnole réfugiés en Belgique (1936-1939) (1441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9:02]]>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géopolitique des Etats (1442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1:02:01]]>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andres de la politique... à la retraite (1443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2:02:05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laude Dejardin (2652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01]]>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stitutions politiques de la Belgique et de l'Europe (1445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4:02:11]]>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ectes en Belgique et au Luxembourg (14486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2 at 2:02:47]]>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es de documentation : l'indice des prix à la consommation (1448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2 at 2:02:40]]>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morts de la Wallonie sidérurgique (1452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2 at 12:02:48]]>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chiviste des rumeurs : chronique de Gaspard Marnette, armurier, Vottemm 1857-1903 (1463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2 at 4:02:11]]>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fession, homme politique (1473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0 2012 at 10:02:24]]>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sarroi démocratique : l'extrême droite en Belgique (1477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2 at 10:02:10]]>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stions royales : réflexions à propos de la mort d'un roi et sur la médiatisation de l'évènement (1477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2 at 11:02:02]]>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é juif : une enfance juive pendant la guerre (1483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2 at 4:02:03]]>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loisirs de l'ouvrier au développement des bibliothèques (1487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3 2012 at 4:02:40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Alex Fontaine-Borguet (26529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37]]>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politique de la Belgique : facteurs et acteurs de changement (1497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9 2012 at 9:02:02]]>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énnie Mittérand. 1 : Les ruptures (1981-1984) (1509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5 2012 at 10:03:06]]>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2 : Les épreuves (1984-1988) (1509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5 2012 at 10:03:34]]>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cours et pratiques de l'éducation permanente en communauté française de Belgique : le mouvement Présence et action culturelles (1523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10:03:35]]>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jectif extermination : volonté, résolution et décision de Hitler (15245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11:03:25]]>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ouveau moyen âge (15261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4:03:31]]>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engeance des nations (1526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4:03:36]]>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(1529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2 2012 at 11:03:41]]>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6 (15291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2 2012 at 11:03:27]]>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raing, Ougrée, Jemeppes, Boncelles en cartes postales anciennes (15309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3 2012 at 11:03:46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xposition internationale de l'eau (Liège 1939) (2653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2:06:54]]>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s mythes de l'histoire de Belgique, de Flandre et de Wallonie (15330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1:03:52]]>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nistre en fin (1533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45]]>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 n'étais pas fait pour cela : 50 ans de vie politique à Liège et ailleurs (15332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23]]>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eries du Brabant : enquête parlementaire sur la manière dont la lutte contre le banditisme et le terrorisme est organisée (1533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40]]>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anarchiste en Belgique (153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:03:45]]>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encyclopédique d'histoire (15341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4:03:34]]>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, manifestez-vous ! (15349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5 2012 at 10:03:33]]>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annuel 1989 (1540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9 2012 at 4:03:30]]>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-Raymond Gilles (1541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2:03:04]]>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à l'enfance pour tous les enfants : plan pour une politique coordonnée de l'enfance (1541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2:03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chansons (265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37]]>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lois organiques des CPAS à la lumière du programme d'urgence pour une société plus solidaire (1541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:03:31]]>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rlement belge 1831-1894 : données biographiques (1544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1 2012 at 11:03:05]]>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dgets des recettes et des dépenses de la Région wallonne pour l'année budgétaire 1997 : exposé général (15516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2 2012 at 11:03:08]]>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er rapport annuel (01.07.1995-30.06.1996) adressé par le médiateur au Parlement wallon (1552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2 2012 at 11:03:01]]>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rtis politiques en Belgique (15693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9 2012 at 11:03:25]]>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jeunesse française : François Mitterrand 1934-1947 (15890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6 2012 at 11:04:42]]>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tié pour les femmes : nouvelles de Nivelles et d'ailleurs (15897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6 2012 at 2:04:49]]>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ile Vandervelde, le patron (1659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7 2012 at 12:04:52]]>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politique du système policier de 1794 à nos jours (1660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7 2012 at 2:04:21]]>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duction et distribution de l'eau en Région wallonne (1672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4 2012 at 10:05:11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gadgets et objets (2658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4]]>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économique (1680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12 at 11:05:59]]>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omme de bronze (1691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2 at 10:05:19]]>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émoire de la révolution française entre Liège et Wallonie (1691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2 at 11:05:41]]>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ascination du nazisme (1699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10:05:49]]>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quisse pour un nouveau paysage européen dans les années 90 (1699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11:05:53]]>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philosophie occidentale : de Thalès à Kant (1706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6 2012 at 9:05:11]]>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comprendre l'action et le changement politique (1709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1 2012 at 9:05:10]]>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vention du progrès : aux origines de la pensée totalitaire (1680-1730) (1720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4 2012 at 11:05:31]]>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io Di Rupo : de la chrysalide au papillon (172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9 2012 at 4:05:47]]>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ouvrier socialiste et son développement en Belgique (1730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9:05:06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hotos (2658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6]]>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terre et de larmes (1732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3:05:18]]>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inea 3 : l'Europe telle quelle (1743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5 2012 at 11:06:05]]>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école de l'interculturel : pratiques pédagogiques en débat (1749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1:06:43]]>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essage de l'Europe dans les discours de Paul-Henri Spaak (1749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1:06:25]]>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46-1996 : de la Société typographique liégeoise à l'Association des arts graphiques (17552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1 2012 at 11:06:46]]>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ction du Roi en Belgique depuis 1831 : pouvoir et influence : essai de typologie des modes d'action du Roi (17645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9:06:09]]>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x origines d'Israël : entre nationalisme et socialisme (1764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10:06:52]]>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roduction à l'oeuvre de Marx (1772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9 2012 at 9:06:13]]>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mmunication politique aujourd'hui (1776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2 at 11:06:54]]>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ransparences de la démocratie (178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5 2012 at 11:06:34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Lucien Carlier (159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électorale (2666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4 2009 at 4:06:16]]>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énération Fourons (1797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2 at 11:07:47]]>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topia e riforma in Russia 1800-1917 il fondo russo della biblioteca Feltrinelli (1804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4 2012 at 2:07:30]]>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roos op de revers : geïllustreed geschiedenis van 1 mei in België (1929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4 2012 at 10:09:38]]>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gimes politiques de l'Europe des douze (1963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2 at 10:10:57]]>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gent fou (199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1:10:51]]>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rlin : le jour où le monde a changé (20204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6 2012 at 12:11:45]]>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ractionnements sociaux de l'espace belge : une géographie de la société belge (2032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12:11:08]]>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ôpital-combat, ma mémoire : une carrière riche en satisfactions personnelles (2038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9:11:06]]>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a découverte de l'Europe (2038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9:11:02]]>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oupes d'entreprises en Belgique : le domaine des principaux groupes privés (2038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1:11:29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rance et les Accords de Schengen (1985-1995) (2680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0:07:23]]>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ercle ouvert : lettre ouverte au Parlement de la Communauté française de Belgique (2039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14]]>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andres de la politique... à la retraite (2039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51]]>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ert II : sur les traces de Baudouin Ier (2039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37]]>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u secteur financier en Belgique (2039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:11:42]]>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publiques baltes et la crise du fédéralisme soviétique (20399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6 2012 at 8:11:55]]>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 socialisme de résistance l'avenir du socialisme, le socialisme de l'avenir ! (2040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6 2012 at 9:11:07]]>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50-1950 : un siècle de vie dans la commune de Chaudfontaine (2046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2 at 1:11:01]]>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s marchés boursiers en Belgique (2052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9:11:07]]>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âce-Hollogne, chronique d'une fusion volontaire (2053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11:11:16]]>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'un jour: 100 ans de premier mai: 1890-1990 (20619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11:11:11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premier mai en Province de Liège : exposition organisée au Musée de la vie wallonne du 27 avril au 11 mai 1990 : introduction historique et méthodologique (2680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45]]>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 populismo e bolscevismo : la costruzionz di una tradizione rivoluziobaria in URSS (1917-1941) : il fondo russo della Biblioteca Feltrinelli (2062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11:11:33]]>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duction du temps de travail : utopie concrète pour la gauche (20635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3:11:59]]>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oco Chico (2063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3:11:54]]>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(206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2 at 11:11:45]]>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géopolitique des Etats 98 (2086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2 at 4:12:18]]>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erre Harmel - Arthur Haulot : pari pour l'homme : réflexions à l'aube du XXIe siècle (2088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1:12:02]]>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it guide du travail : l'information sociale pour tous (2098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39]]>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7-218 (janv.- avril 1990) (2101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6]]>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XVIIe Congrès de l'UPSCE (2101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19]]>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opportunité majeure pour le mouvement socialiste (2101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47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premier mai en Province de Liège : exposition organisée au Musée de la vie wallonne du 27 avril au 11 mai 1990 : introduction historique et méthodologique (268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09]]>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ouverte d'un nouveau monde (2101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2]]>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plications politico-militaires du processus de désarmement conventionnel en Europe (21019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9]]>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trois moments européens de l'utopie (2101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2]]>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crise des traditions de la gauche européene et la recherche de nouvelles voies (2101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38]]>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sentiers de l'utopie et les autoroutes de l'eutopie (2102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8]]>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luttes sociales et la conscience de classe: les années Renard (2102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5]]>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du socialisme preverti au capitalisme sauvage (2102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4]]>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'utopie: espace obligé du projet de société (21020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18]]>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face cachée du Socialisme: l'encadrement capitaliste (2102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41]]>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fin de la politique (2102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9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trême droite en Belgique et sa propagande actuelle (26814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54]]>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une politique du pire? (21021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24]]>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Pierre Leroux, typographe, inventeur du Socialisme (2102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38]]>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fin de l'histoire: une bouffonnerie (21021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4]]>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9 (mai-juin 1990) (210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24]]>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Turquie à la recherche de la démocratie et de l'Europe (21027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52]]>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en Europe: et l'égalité? (2102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8]]>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 (2102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55]]>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blier la Pologne? (2102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2]]>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llemands de l'Est, de "Wir sond das Volk" à "Wir sind ein Volk" (21029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9]]>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anie, début du changement? (21029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28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t le verbe sera haïr..." : de revolutionair-syndikalistische beweging in Luik tijdens het interbellum (2682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2:07:21]]>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0 (juill.-aout 1990) (2103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20]]>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synthèse du Conclave sur le Budget 1991 (21033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18]]>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les améliorations sociales décidées dans le cadre de l'élaboration du Budget 1991 (21033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36]]>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document I - budget après le conclave budgétaire de juillet 1991 (Ministère du budget) (2103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]]>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document II - projet sur le Prêt de la Sécurité Sociale (210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20]]>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Tchécoslovaquie: la "révolution velours" (21033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56]]>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Bulgarie: "il faut que la bête meure..." (2103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32]]>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la Hongrie, un pays d'Europe Centrale? (2103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44]]>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interrogations sur l'avenir des relations CEE-COMECON (2103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06]]>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1 (sept.- oct. 1990) (2103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36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Georges Truffaut (26946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ditorial (2103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40]]>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21036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18]]>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socialisme à visage urbain (2103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47]]>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raq et les nouvelles tensions dans le Golfe (21037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58]]>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rise du Golfe (2103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23]]>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e du Golf et pétrole (210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38]]>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litescence du Pacte de Varsovie (21037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51]]>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2 (nov.- déc. 1990) (2104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1]]>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'oublions pas César De Paepe (2104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3]]>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ogne ou la fin des illusions (2104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9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trême droite en France et en Belgique (2710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2:07:14]]>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battre la pollution par le bruit: les socialistes sur tous les fronts (21040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7]]>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ut-il fusionner l'UEO avec la CE? (2104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5]]>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rs une européanisation croissante des questions de sécurité et de défense (2104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2]]>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: Charte de Paris pour une nouvelles Europe (2104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47]]>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férence de Madrid des leaders socialistes de la CEE (2104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56]]>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: déclarations des leaders socialistes à Madrid (2104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26]]>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ts et développement du sport pour tous dans le conteste international (2104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1]]>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3 (janv.-févr. 1991) (2104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5]]>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tre là quand on a besoin de nous, agir clairement et rapidement" (2104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41]]>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Congrès des socialistes wallons (21044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9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Vlaams Blok (2710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3:07:20]]>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chronologie et thèmes des 12 premiers congrès (2104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8]]>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gravité, densité, sérénité (210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27]]>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être à la hauteur de nos potentialités (2104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13]]>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privilégier le consensus, la logique et la cohérence (2104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5]]>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ion "Prospective et pratiques institutionnelles" (2104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0]]>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l'avenir économique et financier de la Wallonie: reconstruction de l'emploi (21045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14]]>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sion "Avenir économique et financier de la Wallonie" (2104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35]]>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un objectif socialiste majeur (2104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0]]>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ion "Qualité du cadre de vie, objectif socialiste" (2104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22]]>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ssez-le-feu dans le Golfe (résolution) (21046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5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 de la déportation : la vie et la mort dans les 18 camps de concentration et d'extermination (2711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4:07:20]]>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sociale, alibi du Grand Marché intérieur (21046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07]]>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4 (mars-avril 1991) (21049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énérosité responsable (21050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58]]>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tatut des miliciens (21050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06]]>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galité des femmes n'est pas pour demain (21050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07]]>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llemagne inquiète (21050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ers enseignements militaires de la guerre du Golfe (21050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1]]>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s: résolution de l'I.S. (2105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nri de Man et la crise de la pensée socialiste européenne (21050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2]]>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5 (mai-juin 1991) (2105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7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migration, diversité culturelle et démocratie : actes de la table ronde du 24 avril 1998 (212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0 2009 at 11:04:52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rance Raciste (271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09 at 8:07:46]]>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 (21052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9]]>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en guise d'introduction à la discussion... (21052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1]]>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 Degré (Fédération de Soignies) (2105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9]]>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Louis Stalport (Fédération de Bruxelles) (2105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09]]>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Vicky Albert (fédération de Huy-Waremme) (2105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]]>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ichel Daerden (Fédérationde Liège) (21053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15]]>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Paul Ficheroulle (Fédération de Charleroi) (2105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8]]>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Yvon Harmegnies (Fédération de Mons-Borinage) (210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5]]>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André Demazy (Fédération des Belges en RFA) (21053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1]]>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François Istasse (Fédération de Verviers) (21053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2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ilippe Busquin, socialiste mais encore ? (283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12:08:14]]>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Françoise Gadenne (Fédération de Namur) (21053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5]]>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Guy Charlier (Fédération de Luxrmbourg) (2105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15]]>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Robert Tollet (Fédération du Brabant Wallon) (210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07]]>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aurice Bayenet (Fédération de Dinant-Philippeville) (21053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4]]>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acques Fervaille (Fédération du Hainaut Occidental) (2105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4]]>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Alain Camerman (Fédération d'Outre-Mer) (21053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3]]>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Ouardia Derriche (Commission interfédérale des Femmes) (21053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5]]>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Maries Deronne (Mouvement des J.S.) (21053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6]]>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Camille Gousset (Confédération des Pensionnés Socialistes) (21053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4]]>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arie-José Laloy (Femmes Prévoyantes Socialistes) (21053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4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t 50 ans de Nations Unies (2864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09 at 4:08:31]]>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6-227 (juill.- oct. 1991) (2105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3]]>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: vie et oeuvre d'un révolutionnaire (2105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14]]>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introduction au colloque - l'opposition comme force d'idées: Victor Serge, de la bande à Bonnot à Trotsky (2105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1]]>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'émigration russe antitsariste en Belgique (2105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17]]>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ur les traces de Victor Serge à Bruxelles (2105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9]]>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s anarchistes (2105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50]]>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erge et les anarchistes en Belgique avant 1914 (2106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35]]>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es premières armes de la critique: retour aux sources de l'individualisme anarchistes de Victor Serge, dit "Le Rétif" (2106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30]]>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erge Reflects on Stalinism (210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52]]>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correspondances autour de l'affaire Victor Serge (1931-1936) (2106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01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fédérale : fondements constitutionnels et légaux (2864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8:08:40]]>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, Léon Trotsky et la IVé Internationale (1935-1940) (2106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13]]>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ce que je dois à Victor Serge (21062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6]]>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'Espagne (1936-1939) (21062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4]]>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e "couple" Kibaltchich et la civilisation mexicaine (21062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8]]>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a culture prolétarienne (2106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32]]>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Charles Plisnier (21062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7]]>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roman révolutionnaire (21063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06]]>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a contribution de Victor Serge à 'Clarté' (1921-1928) (21063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5]]>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léninisme libertaire (2106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2]]>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's Serge Carnets (21064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43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ibliothèques publiques en Communauté française : guide 1994 (2867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11:08:35]]>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"la pensée 68" (2106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09]]>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socialisme en exil (21064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38]]>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bibliographie choisie (21064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45]]>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a presse belge (1936-1940) (2106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04]]>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'Espagne (2106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49]]>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8 (nov.- déc. 1991) (21066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29]]>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Si nous le voulons, l'avenir nous appartient" (21066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7]]>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du 24 novembre 1991: les bases fondamentales de notre action (210661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9]]>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mpétences du Gouvernement et des Exécutifs régionaux et communautaires lors de la dissolution des Assemblées législatives (2106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8]]>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orat - enjeux - conflis (2106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22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4 : volume 1 (286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4:08:32]]>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etit guide des grands travaux inutiles (2110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10:12:36]]>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gression française (21117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2:12:56]]>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sociale européenne : une voie à suivre pour l'Union : livre blanc (21137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2 at 10:12:54]]>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sseport pour l'amitié (2118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2 at 1:12]]>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bout du désert (2118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2 at 2:12:21]]>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rleroi: 1830-1994: histoire d'une Métropole (2120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2:12:55]]>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ys de Charleroi de l'occupation à la libération 1940-1944: cinquantième anniversaire de la libération (2121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4:12:15]]>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question religieuse et le socialisme (2124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1 2012 at 11:12:47]]>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autre politique en matière de drogues (2178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3 at 9:01:47]]>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ps Musagete (219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3 2013 at 4:01:20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4 : volume (2868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4:08:43]]>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ternements psychiatriques à Liège de 1884 à 1913 (2208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8 2013 at 2:01:11]]>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 vallen en opvangen 50 jaar sociale zekerheid : een verhaal in beelden (2217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0 2013 at 11:01:28]]>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rmations par le travail : une pédagogie contre l'exclusion (222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3 at 2:01:02]]>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 France : mythes, culture, politique (2225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1:02:29]]>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oyaume (2226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2:02:26]]>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nsion au féminin (2226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2:02:45]]>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eu entra par la fenêtre (2227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2:02:30]]>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ête nationale (2228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9:02:17]]>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: de la population européenne (2230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3:02:43]]>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ysages de frontières : tracés de limites et levés topographiques : XVIIe-XIXe siècle (22308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3:02:46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: 3, forêt et sylviculture (287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8 2009 at 10:08]]>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elges (2231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4:02:29]]>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'Europe (223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5 2013 at 10:02:01]]>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autre histoire des belges (2232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5 2013 at 10:02:53]]>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Wallonie en projets : actes des colloques (22461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3 at 11:02:37]]>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ertoire des organisations générales d'éducation permanente (2248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10:02:18]]>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sculptures au cimetière du Sud à Tournai : bronze et pierre au service du souvenir (22510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4:02:28]]>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 à un jeune socialiste (2252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9:02:39]]>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gumentaire (2252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10:02:07]]>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finances communales : dans l'évolution économique, financière et sociale de la Belgique : 1918-1985. Tome 1 (2254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2:02:21]]>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wallon : 1998 (2256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9:02:57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: 4, énergie (287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8 2009 at 11:08:04]]>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wallon : 1999 (2256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10:02:48]]>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 poésie et propagande : Charles Plisnier et les choeurs parlés en Belgique (2287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3:02:45]]>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et paix scolaires : 1950-1958 (22881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3:02:14]]>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uropa 1848 : I giornali triennio democratico (1848-1851) : la raccolte della Fondazione Feltrinelli (2288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4:02:06]]>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iangiacomo Feltrinelli Foundation a Guide : Archives Library Research Activities (2288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4:02:28]]>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oles d'homme (2290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1:02:46]]>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ri du fou et l'or du silence (2291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2:02:31]]>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rural de Wallonie : la maison paysanne (2291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2:02:16]]>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civil public de Wallonie (229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2:02:35]]>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industriel de Wallonie (22944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5 2013 at 11:02:11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ong remords du pouvoir : le Parti socialiste français (1905-1992) (2873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31 2009 at 9:08:08]]>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VHS (2463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5 2013 at 3:04:15]]>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1er Mai en Province de Liège (2516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7 2013 at 12:05:44]]>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Léon Merlot  (2531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3 at 4:05:12]]>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nton de Bassenge : une cantonale pour quoi faire ? (2614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13 at 9:07:11]]>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VD (277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3 at 6:10:27]]>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aux jeunes Wallons (2829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3 at 11:11:58]]>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mento communal 1998 : base de données (285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5 2013 at 4:11:36]]>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astricht : le traité sur l'Union européenne : la position du Parlement européen (2861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3 at 11:11:15]]>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 by Chance : A History of the International Cooperative and Mutual Insurance Federation (2908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9:12:08]]>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ossiers noirs de la Belgique (2908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9:12:1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t ses immigrés : les politiques manquées (2140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0 2009 at 12:04:30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u secteur financier en Belgique (3131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24]]>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du Golfe : le dossier secret (2909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11:12:48]]>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morale sans moralisme (29114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3:12:17]]>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ert Frère : le fils du marchand de clous (29118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3:12:18]]>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al des empires : les dessous du capitalisme belge (29135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12:12:06]]>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hemins de la démocratie (2913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2:12:58]]>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'Atlantique à l'Oural : l'après-communisme (2914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3:12:42]]>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RSS : la roulette russe des nationalisme (291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4:12:06]]>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sages pour le 21e siècle : notre planète... un seul monde (2914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9:12:24]]>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e la Planète 1992 (2915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11:12:27]]>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mmune : de l'anecdote à l'institution (2916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1:12:14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d'asile : des propositions (3131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34]]>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Mitterrand : le roman de sa vie (2916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3:12:55]]>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ériodiques (2917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0 2013 at 11:12:39]]>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hotos (3027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4 at 5:02:20]]>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epères biographiques et portraits (332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37]]>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ssor et développement de Liège et sa région (3323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04]]>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arcours militaire (3326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0:07:58]]>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rtraits et hommages (3327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1:07:24]]>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Monument Tchantchès (3328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2:07:02]]>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rt autonome et Canal Albert (33498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41]]>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 Grand Liège (33498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28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hique face au changement (3131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43]]>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Jean-Claude Peeters (3562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1:11:54]]>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uit la vie (la) (3562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:11:08]]>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envie de politique : entretiens avec Lucas Delattre et Guy Herzlich (3562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:11:58]]>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s Dehaene (35633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3:11:13]]>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ésident (le) (356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4:11:13]]>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vec André Cools : au cœur du parti socialiste liégeois (3563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4:11:28]]>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tterrand 1965-1995 : la continuité paradoxale (35638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9:11:05]]>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ti socialiste belge de 1914 à 1940 (le) (35638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9:11:07]]>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0 ans : croquez la vie à pleine dents (3564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12:11:15]]>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prises publiques et marché unique : les entreprises publiques indispensables à l'économie de marché (35649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3:11:48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ocolat : de la boisson élitaire au bâton populaire : XVIe-XXe siècle [catalogue] (3132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09 at 9:12:48]]>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sseport pour la Flandre : région phare de l'Europe (3565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3:11:50]]>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ois sans visages : roman (3565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4:11:43]]>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ège-Huy-Waremme (356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4:11:01]]>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expositions universelles à Paris (3574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9:12:21]]>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ndre & Klasse in de 20e Eeuw : Sexe & classe au 20e siècle : Gender & class in the 20th Century (3574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10:12:03]]>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civile d'Espagne 1936-1939 :  la solidarité des socialistes (P.O.B) liégeois : hébergement à Liège des enfants - Los niños de la guerra -des différents régions d'Espagne de 1937 à 1939 (3574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10:12:02]]>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t sur les pensions : le vade-mecum de la pension légale. (35787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8 2014 at 3:12:54]]>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illustrée de la guerre de 1914 (35807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4 at 2:12:22]]>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ossiers documentaires (3666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5 at 4:02:18]]>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Prolétaire Hutois" (3752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03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stitution belge : avant et après la révision de 1992-1993 : les textes, les votes (3136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09 at 11:12:41]]>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Mutuelle les Prolétaires Hutois" (3752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43]]>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evue de presse du 5-7/ 04/1997 (3753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3:03:52]]>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activités de la Cour de justice et du tribunal de première instance des communautés Européennes : semaine du 7 au 18 avril 1997 n° 11/97 (3753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3:03:09]]>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éclaration consignant les dépenses électorales engagées par les candidats en prévision des élections pour les Chambres législatives fédérales, le Parlement européen ou les conseils de Région et de Communauté (3754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4:03:52]]>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dossiers documentaires (3785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11:04:34]]>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adolescence (378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12:04:08]]>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avortement (3785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2:04:44]]>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éducation (37861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24]]>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enfance (3786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57]]>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extrême droite en Belgique (3786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07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est qui en Belgique francophone et au Grand-Duché de Luxembourg 1990-1991 [encyclopédie biographique] (3137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09 at 2:12:37]]>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sectes (378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]]>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a famille (3786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13]]>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femmes (3786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22]]>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Femmes prévoyantes socialistes (3786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13]]>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immigration (37870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9:04:46]]>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a mutualité (3787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12:04:25]]>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ocio-économie (3788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2:04:23]]>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vacances (3788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2:04:37]]>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iffusion du savoir scientifique : XVIe-XIXe siècles (40330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4 2015 at 4:10:08]]>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grammes de résorption du chômage : instruction à l'usage des employeurs (40882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6 2015 at 4:12:06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 passé, faisons table garnie : actes du colloque "Ensemble sur les traces de notre mémoire" CGER "Ville Basse" - Charleroi, 6 mai 1989 (3138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09 at 10:12:53]]>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en liberté (41184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6 at 1:01:20]]>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enise Iket (4153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6 at 3:02:16]]>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es colères du pays noir. Tome IV (41596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6 at 4:02:46]]>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ivé de public : a qui profitent les privatisations ? (41695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6 at 3:02:32]]>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ranium : la Belgique et les puissances : marché de dupes ou chef d'oeuvre diplomatique ? (41784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9 2016 at 12:02:42]]>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gramme d'urgence pour une société plus solidaire (41964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 2016 at 4:03:32]]>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national socialism : A Quartly Journal of Socialist Theory (4256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8 2016 at 1:04:42]]>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élues : une première enquête sur la signification de la représentation proportionnelle, le vote en tête de liste et la suppléance (4565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6 at 10:11:43]]>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Territoires de la mémoire (45698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6 at 4:11:33]]>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questions... Des réponses... (45841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30 2016 at 4:11:26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 l'Etat de 1993 : au travers des accords politiques de la Saint-Michel et de la Saint-Quentin (3139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09 at 11:12:32]]>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44 - 1994 : 50e anniversaire de la libération de Herstal (45998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6 at 11:12:44]]>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dimanche en famille au village socialiste (ARC-C AFF DIV 0258)]]>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ifestation nationale du 22 mars 1998 (ARC-C AFF DIV 0264)]]>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pitale rock 97 (ARC-C AFF DIV 0275)]]>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i à l'Europe des gens (ARC-C AFF ELE 0317)]]>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à Liège : manifestation (ARC-C AFF MAI 0044)]]>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1er mai c'est aussi l'affaire des jeunes (ARC-C AFF MAI 0046)]]>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France Truffaut (ARC-P TRU-F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uède et la nouvelle Europe : conférence donnée le 16 septembre 1993 à la tribune de la Fondation Paul-Henri Spaak (3159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09 at 2:12:40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, Etat fédéral (3171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3 2009 at 9:12:19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ats noirs : l'extrême droite en Belgique francophone (2579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09 at 10:05:25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de la paix : un témoignage (3185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8 2010 at 2:01:03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dérapage (3193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0 at 9:01:11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ita secreta ou règles secrètes de la maffia (3202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0 at 11:01:33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ix d'un enfant : 4 ans dans l'enfer de la prostitution enfantine à Bangkok (3203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0 at 2:01:53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le et ses dupes : libres propos sur quelques mythes pédagogiques (3206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0 at 11:01:58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des origines à l'Etat fédéral : précis d'histoire (320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0 at 2:01:35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isère du monde (3212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0 at 9:01:38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inosaure : le Zaïre de Mobutu (3215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10:01:22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wanda, histoire d'un génocide (3215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11:01:48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fédérale (3216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2:01:11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4 (2591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ront national : le nouveau visage de l'extrème droite en Belgique (3218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0 at 9:01:23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Bonvoisin et cie : de Liège à Bruxelles, les prédateurs et l'Etat (3219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0 at 10:01:49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enir citoyen : initiation à la vie démocratique (32245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6 2010 at 12:01:43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s l'étau de Degrelle : le service du travail wallon 1944-1945 ou l'usine à la Waffen-SS (3229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0 at 12:01:18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jourd'hui le futur (324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0 at 10:02:38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scrire la Wallonie dans la Constitution (3265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aux jeunes wallons (3265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ra : 1943-1945 (3265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aire Cools (3377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4:03:16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-politique du système policier de 1794 à nos jours (3377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4:03:28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5 (2591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:44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éron Magnée Retinne Romsée : les élections communales 1921-1976 : du suffrage universel aux fusions des communes (3382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11:03:27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nd atlas pour le XXIe siècle (3383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2:03:58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Documents audiovisuels (340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7 2010 at 11:03:29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des origines à l'Etat fédéral : précis d'histoire (3410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10:03:47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ile Vandervelde : Joseph Wauters : Achille Delattre (341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11:03:56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vailler avec les personnes âgées (37040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9:05:33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tercommunales à l'heure des régions : actes du colloque des 1 et 8 mars 1994 (3704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10:05:07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grès statuaire 1997 (3730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4 2010 at 2:06:33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ouvrier chrétien 1921-1996 : 75 ans de luttes (3935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0 at 11:08:44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e des Flamands : le périple des migrants flamands en Wallonie. Suivi de : Le train de la honte (3960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9:09:16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7 (2591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:55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ongue marche vers la régionalisation : les carnets politiques d'André Cools (1973-1979) (396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12:09:35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des femmes dans le monde : émancipation ou oppression : un paysage contrasté (3961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2:09:16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nouvelle cause des femmes (3962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3:09:19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uver l'or belge : la mission du Capitaine Georges Truffaut en Afrique occidentale (août-septembre 1940) (3962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4:09:58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ri wallon (39627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9:09:29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aire de Louvain : 1960-1968 (396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10:09:28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emmes : ou les silences de l'Histoire (3964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3:09:39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erre Fluche : et le mouvement ouvrier verviétois sous Léopold II (3964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3:09:16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oc de l'hiver 60-61 : les grèves contre la loi unique (3964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9:09:29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éopold III : de l'an 40 à l'effacement (396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9:09:2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577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2024-04-27T00:51:48Z</dcterms:created>
  <dcterms:modified xsi:type="dcterms:W3CDTF">2024-04-27T00:51:48Z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