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9187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âtir en hommes : études et recherches (3283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2024-07-02T06:41:42Z</dcterms:created>
  <dcterms:modified xsi:type="dcterms:W3CDTF">2024-07-02T06:41:42Z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