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401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ée du réviseur d'entreprises dans la vie économique et sociale : commentaires et textes des lois, arrêtés et règlements relatifs aux réviseurs d'entreprises, commissaires-réviseurs et réviseurs d'organismes d'intérêt public (1687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2024-05-16T01:45:26Z</dcterms:created>
  <dcterms:modified xsi:type="dcterms:W3CDTF">2024-05-16T01:45:26Z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