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presProps" Target="presProps.xml"/>
  <Relationship Id="rId54" Type="http://schemas.openxmlformats.org/officeDocument/2006/relationships/viewProps" Target="viewProps.xml"/>
  <Relationship Id="rId5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2678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>
  <Relationship Id="rId1" Type="http://schemas.openxmlformats.org/officeDocument/2006/relationships/image" Target="../media/37319_ca_object_representations_media_1043_large2.jpg"/>
</Relationships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3.jpg"/>
</Relationships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1.jpg"/>
</Relationships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re socialiste aujourd'hui (3254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0 at 9:02:39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 à mon parti : ... et au citoyen qui voudrait changer ce monde mais laisse faire (4047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0 at 1:10:42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histoire comme plein d'autres (sauf que c'est la mienne) (418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0 at 3:12:20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1er mai (534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16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divers (534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38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artes de voeux et invitations (534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37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prévoyantes socialistes : des combats d'hier aux enjeux de demain (1062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1 at 4:10:3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semble à table : les 100 ans de la FGTB Horval (209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9 2009 at 11:04:15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tits crimes sans importance : critique de la flexibilité au travail en Europe (133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 2012 at 10:02:39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linique de l'enfant : un regard psychiatrique sur la condition enfantine actuelle (2250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3 at 4:02:47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angers de la télé pour les bébés (2257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3 at 1:02:14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'est-ce qu'apprendre ? : rapport au savoir et crise de la transmission (2940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4 at 2:01:13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entrale, c'est nous ! : 100 ans de Centrale Générale FGTB 200 ans d'histoire syndicale (2266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09 at 3:04:04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20 questions pour expliquer la sécurité sociale aux jeunes (3596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4 at 4:12:18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certation sociale. (3598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4 at 2:12:48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rchives électroniques (3666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4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cteurs verts (26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2:06:35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vue de presse du 5-7/ 04/1997 (3753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52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activités de la Cour de justice et du tribunal de première instance des communautés Européennes : semaine du 7 au 18 avril 1997 n° 11/97 (3753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09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de la visite du président du PS à Huy-Waremme du 17 mai 2002 (37537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nsemble de 38 questions parlementaires : posé par Jacques Chabot, membre de la Commission des Finances et du Budget de la Chambre des Représentants à M. Didier Reynders, vice-premier et ministre des finances entre janvier 2005 et juin 2005. (3753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52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genda 2000 - Volume I : communication : pour une Union plus forte et plus large : II. Cohésion économique et sociale/ European Union. Régional Policy and cohesion (37538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04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du Congrès sur le Traité constitutionnel européen de 2005 (375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4:03:43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éclaration consignant les dépenses électorales engagées par les candidats en prévision des élections pour les Chambres législatives fédérales, le Parlement européen ou les conseils de Région et de Communauté (3754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4:03:52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ssiers documentaires (3785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11:04:34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P&S : bulletin de liaison des Femmes prévoyantes socialistes (42276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4 2016 at 9:03:07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: fête du travail syndical et associatif (ARC-C AFF MAI 0045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s ensemble ! Réflexions sur l'avenir des syndicats (3036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09 at 11:10: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2024-04-27T21:00:14Z</dcterms:created>
  <dcterms:modified xsi:type="dcterms:W3CDTF">2024-04-27T21:00:14Z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