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39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ine biographie von Gustav Mayer. Vol. I : Friedrich Engels in seiner Frühzeit (99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9:09:5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ine biographie von Gustav Mayer. Vol. II : Engels und der Aufstieg der arbeiterbewegung in Europa (99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9:09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2024-06-27T21:22:18Z</dcterms:created>
  <dcterms:modified xsi:type="dcterms:W3CDTF">2024-06-27T21:22:18Z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