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2277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émoration du 60e anniversaire de la mort de Joseph Wauters (1875-1929) (BIB 1804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2024-07-05T20:31:31Z</dcterms:created>
  <dcterms:modified xsi:type="dcterms:W3CDTF">2024-07-05T20:31:31Z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