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presProps" Target="presProps.xml"/>
  <Relationship Id="rId220" Type="http://schemas.openxmlformats.org/officeDocument/2006/relationships/viewProps" Target="viewProps.xml"/>
  <Relationship Id="rId22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364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rfectionnement des cadres (122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3:12:3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ldor (125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2:01:0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poléon (127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2:01:43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belge face à la publicité TV : dossier (129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9:01:4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parlementaire belge de 1918 à 1940 (13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3:01:0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évolution du tolstoïsle au communisme 1891-1921 (131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1:01:3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 memoriam André Steppe (1321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1:01:24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rmeture des magasins : réglementation dans la CEE (132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2:01:3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brégé de l'activité révolutionnaire du camarade Kim Il Sung (1324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9:01:26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Jules Vallès à Jean Guéhenno : petits portraits d'écrivains socialistes ou progressistes (1328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1:01:42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sur la sécurité, détente et paix (budget des affaires étrangères 1969) : séance du 27 février 1969 (1454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30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lentendu du deuxième sexe (148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5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rée (1485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ou social-démocratie ? (1501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9:03:3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industrielles et commerciales en Belgique : formalités à accomplir - régime fiscal et social - aide à la création et à l'expansion : 9e édition : addemdum et corrigendum (période du 1er mai 1968 au 31 août 1969) (15286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9:03:05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ale : programme : école technique secondaire supérieure, école technique supérieure (1528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5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ctroi des secours par les commissions d'assistance publique (153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1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iam Shakespeare (155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3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ltaire (1550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5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 de l'enseignement supérieur : rapport adopté par le Comité national élargi, le 13 juin 1969 (1566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1:03:4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omas More et la crise de la pensée européenne (166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3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loi communale (167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4:05:1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théorie de la personnalité (1746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1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. Tome I : De l'indépendance à l'Allaiance (175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. Tome II : De l'espoir aux déceptions (175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 (1759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des salaires conventionnels (177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9:06:0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idegger (1771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0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ute irrésistible d'Alexandre Dubcek (1776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5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post-indutrielle (1782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4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llaboration des partenaires sociaux et la politique sociale européenne (1785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2:06:3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à l'Assemblée générale (1803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5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 de l'homme et sociologie contemporaine (194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1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chimie et chimie poétiques (1954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2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e la dictature en Grèce (195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1:10:3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assinat de Jean Jaurès (1972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3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ew India, 1885 : British Official Policy and the Emergence of the Indian National Congress (2004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1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historique dans l'étude du droit (20714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9:11:18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I : (écrits politiques 1917-1918) (207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0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 : (réforme sociale ou révolution ? Grève de masses, parti & syndicats) (207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1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hommes de gauche (207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4:11:2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sur la situation des juifs en Union soviétique : (3e session, Paris, 1er mai 1969) (209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tournant du socialisme (209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47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atrième internationale : contribution à l'histoire du mouvement trotskyste (2106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41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laire indirect et la couverture des besoin sociaux: volume II - L'enquête: sécurité sociale et opinions des groupes professionnels (212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1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 parti ouvrier polonais (2121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3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de l'Europe des six : du plan Schuman à la commission Rey : où en est la Communauté ? : où va-t-elle ? (2123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3:12:1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u pouvoir (216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2:01:0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SU : et l'avenir socialiste de la France (2181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4:01:4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héorie léniniste du Parti dans le monde moderne (218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9:01:1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dépendance" de l'économie nationale et interdépendance des nations (220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11:01:2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ion assistance publique (220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3:01:3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bourrasque sociale Liège 1886 (2215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3:01:5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poléon. 9 : Les premières lézardes (224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3 at 1:02:5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es travaux forestiers (2260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0:02:1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général sur la sécurité sociale : 1968 (2317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3 at 11:03:32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réhabiliter Staline? (28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15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onse socialiste au défi américain (283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4:11:56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, notes et conférences poèmes et chansons peinture (291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2:12:0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ame palestinien : pour sortir de l'impasse (2584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9:05:3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at socialiste (4106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3:01:20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st-elle morte ? : dossier sur la crise belge (4152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4:02:29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pourquoi quand l'URSS est-elle née ? Tome I (4162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2:02:2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SC responsable de l'avenir (4167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0:02:15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Vanden Boeynants : sa carrière (419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3:03:3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e la XIVème conférence internationale de l'action sociale : Otaniemi, Finlande, 1968 : la politique sociale et les droits de l'homme (4230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4:03:40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socialiste international : comptes rendus des réunions manifestes et circulaires. Vol. I : 1900-19007 (4263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4:04:50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fie van werken over en van het Socialisme en de Socialistische Arbeidersbeweging, verschenen sedert 1944 (4565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2:11:14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capacité des organisations confédérales de résoudre les différends internationaux (4569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4:11:01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comme morale (259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ban et de la commune de Sprimont (2825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0:08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il faut savoir sur le Ministère des Classes moyennes (28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11:08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ille Carlier ou la conscience wallonne (319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3:01:1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en Europe (3216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2:01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makhnoviste (259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2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près Lénine ou le grand organisateur des défaites - Tome I (326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près Lénine ou le grand organisateur des défaites - Tome II (326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sociologie primitive (3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u droit des gens. Tome 1 (326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ervitude collective : modalité du service foncier individuel ou concept original ? (326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a Belgique (327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 a-t-il une gauche aux Etats-Unis? (3273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ticipation : ce que de Gaulle cache (32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de l'Europe des Six : du plan Schuman à la comission Rey : où en est la Communauté ? Où va-t-elle ? (3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fer belges : situation actuelle et perspectives d'avenir (327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efs pour le structuralisme (260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3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71 : Les damnés de la terre (3275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ussées Brunehault et monuments mégalithiques de la Gaule du Nord (327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sseau et la Révolution (327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monétaire international (328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mpions de l'expansion : une nouvelle race de dirigeants (32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an, prolétaire ou P.D.G. ? (3281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.V.A. (328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ame des Romanov. Tome 2, La chute (32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sation de l'enseignement : Rapport adapté par le congrès d'Anvers, les 1er et 2 mars 1969 (328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dopté par le comité national élargi du 13 juin 1969 : réforme de l'enseignement supérieur (3283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ansion Universitaire : annexes (3283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s d'initiation sportive : programme 1969 (3284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ges d'été 1969 (328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a mathématique moderne (3284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oi communale (328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oi provinciale (328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émes du désarmement (328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marxistes (336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2:03:02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umanie sur la voie du parachèvement de l'édification socialiste : rapports, discours, articles (341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1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pel à tous les défenseurs des intérêts wallons : les classes moyennes exigent la construction à Liège d'un centre de formation, de perfectionnement et d'assistance technique ; la D.C.L. - Démocratie chrétienne liégeoise - s'associera-t-elle aux campagnes du mouvement "JOC" contre les petites et moyennes entreprises et le patrimoine liégeois (396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2:09:2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fer belges : situation actuelle et perspectives d'avenir (406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9:10:2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an social de l'année 1968 (517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1 at 10:02:5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t ses régions (76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1:06:0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histoire de la gauche (803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9:06:4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du Ministre-Secrétaire d'Etat F. Delmotte devant le Conseil général du 07/06/1969 (83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1:07:4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telle aux prestations familiales ou autres allocations sociales (959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:5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ute des corps (96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2:09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er et les hommes : discours prononcé à l'occasion de la séance solennelle de rentrée le 4 octobre 1969 par M. M. Dubuisson (96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3:09:3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de sociologie du travail (967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4:09:4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 avec Georg Lukacs (994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9:09:2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ncer l'Europe : vingt-troisième rapport annuel de la Fédération des industries belges (1022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1:09:2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prévoyantes socialistes  : une réalité, une force, un espoir (1024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:4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nds de sécurité d'existence : une approche juridique des régimes de sécurité d'existence au travers des dispositions légales et réglementaires spécifiques (1026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2:10:1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belge (1063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0:10:4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nom de quoi ? : fondement d'une morale politique (114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1:11:0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nts de dragon ou les tragiques préludes à Versailles : novembre 1918 - juin 1919 (1166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16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ei organisation : theorie und praxis der Deutschen sozialdemokratie (11689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1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Karl Marx (11704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57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1914-1921 : vie politique et syndicale (122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2:12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2024-05-09T02:03:45Z</dcterms:created>
  <dcterms:modified xsi:type="dcterms:W3CDTF">2024-05-09T02:03:45Z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