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5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ause : chroniques (145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2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e Parti socialiste belge : trente ans d'action commune pour la démocratie et la paix (14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instituant une consultation populaire au sujet de la question royale (14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relatif à la composition de certains livres de milice et à la durée du service actif (145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u Parlement (198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Strijd (201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asme : éloge de la folie (226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déclaration de principe (4198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2:03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de Victor Larock, député d'Ixelles, à Monsieur le premier Ministre et à Monsieur le Ministre de la Défense nationale (BIB 179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Brouckère (106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griefs, faits, arguments (14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spect de la "Question royale" : à quand la lumière ? (145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'une majorité absolue ou l'impuissance du pouvoir (145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bération sur l'application de la loi du 19 juillet 1945 :discours prononcé aux Chambres réunies (145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sur la sécurité, détente et paix (budget des affaires étrangères 1969) : séance du 27 février 1969 (145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2024-06-25T23:49:47Z</dcterms:created>
  <dcterms:modified xsi:type="dcterms:W3CDTF">2024-06-25T23:49:47Z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